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glb" ContentType="model/gltf.binary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8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6"/>
  </p:notesMasterIdLst>
  <p:sldIdLst>
    <p:sldId id="2145706002" r:id="rId2"/>
    <p:sldId id="256" r:id="rId3"/>
    <p:sldId id="317" r:id="rId4"/>
    <p:sldId id="316" r:id="rId5"/>
    <p:sldId id="2145706000" r:id="rId6"/>
    <p:sldId id="257" r:id="rId7"/>
    <p:sldId id="395" r:id="rId8"/>
    <p:sldId id="406" r:id="rId9"/>
    <p:sldId id="332" r:id="rId10"/>
    <p:sldId id="331" r:id="rId11"/>
    <p:sldId id="330" r:id="rId12"/>
    <p:sldId id="334" r:id="rId13"/>
    <p:sldId id="335" r:id="rId14"/>
    <p:sldId id="333" r:id="rId15"/>
    <p:sldId id="336" r:id="rId16"/>
    <p:sldId id="2145705998" r:id="rId17"/>
    <p:sldId id="337" r:id="rId18"/>
    <p:sldId id="338" r:id="rId19"/>
    <p:sldId id="339" r:id="rId20"/>
    <p:sldId id="340" r:id="rId21"/>
    <p:sldId id="341" r:id="rId22"/>
    <p:sldId id="342" r:id="rId23"/>
    <p:sldId id="344" r:id="rId24"/>
    <p:sldId id="289" r:id="rId25"/>
    <p:sldId id="275" r:id="rId26"/>
    <p:sldId id="310" r:id="rId27"/>
    <p:sldId id="320" r:id="rId28"/>
    <p:sldId id="318" r:id="rId29"/>
    <p:sldId id="308" r:id="rId30"/>
    <p:sldId id="2145706001" r:id="rId31"/>
    <p:sldId id="321" r:id="rId32"/>
    <p:sldId id="322" r:id="rId33"/>
    <p:sldId id="323" r:id="rId34"/>
    <p:sldId id="324" r:id="rId35"/>
    <p:sldId id="326" r:id="rId36"/>
    <p:sldId id="327" r:id="rId37"/>
    <p:sldId id="328" r:id="rId38"/>
    <p:sldId id="329" r:id="rId39"/>
    <p:sldId id="343" r:id="rId40"/>
    <p:sldId id="2145705999" r:id="rId41"/>
    <p:sldId id="538" r:id="rId42"/>
    <p:sldId id="388" r:id="rId43"/>
    <p:sldId id="845" r:id="rId44"/>
    <p:sldId id="2145706003" r:id="rId45"/>
  </p:sldIdLst>
  <p:sldSz cx="18288000" cy="10287000"/>
  <p:notesSz cx="6797675" cy="9926638"/>
  <p:embeddedFontLst>
    <p:embeddedFont>
      <p:font typeface="Roboto Bold" panose="020B0604020202020204" charset="0"/>
      <p:regular r:id="rId47"/>
    </p:embeddedFont>
    <p:embeddedFont>
      <p:font typeface="Century Gothic" panose="020B0502020202020204" pitchFamily="34" charset="0"/>
      <p:regular r:id="rId48"/>
      <p:bold r:id="rId49"/>
      <p:italic r:id="rId50"/>
      <p:boldItalic r:id="rId51"/>
    </p:embeddedFont>
    <p:embeddedFont>
      <p:font typeface="Roboto" panose="020B0604020202020204" charset="0"/>
      <p:regular r:id="rId52"/>
      <p:bold r:id="rId53"/>
      <p:italic r:id="rId54"/>
      <p:boldItalic r:id="rId55"/>
    </p:embeddedFont>
    <p:embeddedFont>
      <p:font typeface="Verdana" panose="020B0604030504040204" pitchFamily="34" charset="0"/>
      <p:regular r:id="rId56"/>
      <p:bold r:id="rId57"/>
      <p:italic r:id="rId58"/>
      <p:boldItalic r:id="rId59"/>
    </p:embeddedFont>
    <p:embeddedFont>
      <p:font typeface="Monotype Corsiva" panose="03010101010201010101" pitchFamily="66" charset="0"/>
      <p:italic r:id="rId60"/>
    </p:embeddedFont>
    <p:embeddedFont>
      <p:font typeface="Montserrat" panose="020B0604020202020204" charset="-52"/>
      <p:regular r:id="rId61"/>
      <p:bold r:id="rId62"/>
    </p:embeddedFont>
    <p:embeddedFont>
      <p:font typeface="Clear Sans Bold" panose="020B0604020202020204" charset="0"/>
      <p:regular r:id="rId63"/>
    </p:embeddedFont>
    <p:embeddedFont>
      <p:font typeface="Calibri" panose="020F0502020204030204" pitchFamily="34" charset="0"/>
      <p:regular r:id="rId64"/>
      <p:bold r:id="rId65"/>
      <p:italic r:id="rId66"/>
      <p:boldItalic r:id="rId67"/>
    </p:embeddedFont>
    <p:embeddedFont>
      <p:font typeface="Roboto Condensed Bold" panose="020B0604020202020204" charset="0"/>
      <p:regular r:id="rId68"/>
    </p:embeddedFont>
    <p:embeddedFont>
      <p:font typeface="Arial Narrow" panose="020B0606020202030204" pitchFamily="34" charset="0"/>
      <p:regular r:id="rId69"/>
      <p:bold r:id="rId70"/>
      <p:italic r:id="rId71"/>
      <p:boldItalic r:id="rId7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473" autoAdjust="0"/>
  </p:normalViewPr>
  <p:slideViewPr>
    <p:cSldViewPr>
      <p:cViewPr varScale="1">
        <p:scale>
          <a:sx n="74" d="100"/>
          <a:sy n="74" d="100"/>
        </p:scale>
        <p:origin x="53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25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63" Type="http://schemas.openxmlformats.org/officeDocument/2006/relationships/font" Target="fonts/font17.fntdata"/><Relationship Id="rId68" Type="http://schemas.openxmlformats.org/officeDocument/2006/relationships/font" Target="fonts/font22.fntdata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font" Target="fonts/font2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66" Type="http://schemas.openxmlformats.org/officeDocument/2006/relationships/font" Target="fonts/font20.fntdata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61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65" Type="http://schemas.openxmlformats.org/officeDocument/2006/relationships/font" Target="fonts/font19.fntdata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font" Target="fonts/font18.fntdata"/><Relationship Id="rId69" Type="http://schemas.openxmlformats.org/officeDocument/2006/relationships/font" Target="fonts/font23.fntdata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72" Type="http://schemas.openxmlformats.org/officeDocument/2006/relationships/font" Target="fonts/font2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3.fntdata"/><Relationship Id="rId67" Type="http://schemas.openxmlformats.org/officeDocument/2006/relationships/font" Target="fonts/font2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62" Type="http://schemas.openxmlformats.org/officeDocument/2006/relationships/font" Target="fonts/font16.fntdata"/><Relationship Id="rId70" Type="http://schemas.openxmlformats.org/officeDocument/2006/relationships/font" Target="fonts/font24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63EEC9-4B75-4203-B267-CDC6E7206D9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6BE499-3A74-40B4-8485-9A56C832D1CC}">
      <dgm:prSet phldrT="[Текст]"/>
      <dgm:spPr/>
      <dgm:t>
        <a:bodyPr/>
        <a:lstStyle/>
        <a:p>
          <a:r>
            <a:rPr lang="ru-RU" b="1" dirty="0">
              <a:latin typeface="Arial" panose="020B0604020202020204" pitchFamily="34" charset="0"/>
              <a:cs typeface="Arial" panose="020B0604020202020204" pitchFamily="34" charset="0"/>
            </a:rPr>
            <a:t>МЕРОПРИЯТИЯ</a:t>
          </a:r>
        </a:p>
      </dgm:t>
    </dgm:pt>
    <dgm:pt modelId="{FBA8DD33-2F14-465F-A6CE-843AC685DC89}" type="parTrans" cxnId="{0A4F39C5-BE2F-4963-9A15-EBDA6BF1D513}">
      <dgm:prSet/>
      <dgm:spPr/>
      <dgm:t>
        <a:bodyPr/>
        <a:lstStyle/>
        <a:p>
          <a:endParaRPr lang="ru-RU"/>
        </a:p>
      </dgm:t>
    </dgm:pt>
    <dgm:pt modelId="{D3C2D219-D9A4-45DB-92BE-6026B1EB6E3D}" type="sibTrans" cxnId="{0A4F39C5-BE2F-4963-9A15-EBDA6BF1D513}">
      <dgm:prSet/>
      <dgm:spPr/>
      <dgm:t>
        <a:bodyPr/>
        <a:lstStyle/>
        <a:p>
          <a:endParaRPr lang="ru-RU"/>
        </a:p>
      </dgm:t>
    </dgm:pt>
    <dgm:pt modelId="{77367AF5-3268-40E7-A507-86461555D21B}">
      <dgm:prSet phldrT="[Текст]" custT="1"/>
      <dgm:spPr/>
      <dgm:t>
        <a:bodyPr/>
        <a:lstStyle/>
        <a:p>
          <a:r>
            <a:rPr lang="ru-RU" sz="4000" b="1" dirty="0">
              <a:latin typeface="Arial" panose="020B0604020202020204" pitchFamily="34" charset="0"/>
              <a:cs typeface="Arial" panose="020B0604020202020204" pitchFamily="34" charset="0"/>
            </a:rPr>
            <a:t>Профилактические</a:t>
          </a:r>
        </a:p>
      </dgm:t>
    </dgm:pt>
    <dgm:pt modelId="{3A860405-2672-4D33-BC71-CF3BD630D4CD}" type="parTrans" cxnId="{F4A57024-F282-4F65-A41E-C603A215E94C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6AC0C59A-2DD3-4437-A5DA-F486672CC1BC}" type="sibTrans" cxnId="{F4A57024-F282-4F65-A41E-C603A215E94C}">
      <dgm:prSet/>
      <dgm:spPr/>
      <dgm:t>
        <a:bodyPr/>
        <a:lstStyle/>
        <a:p>
          <a:endParaRPr lang="ru-RU"/>
        </a:p>
      </dgm:t>
    </dgm:pt>
    <dgm:pt modelId="{CEE45F54-5AF8-496A-A4DB-0D15022508F4}">
      <dgm:prSet phldrT="[Текст]" custT="1"/>
      <dgm:spPr/>
      <dgm:t>
        <a:bodyPr/>
        <a:lstStyle/>
        <a:p>
          <a:r>
            <a:rPr lang="ru-RU" sz="4000" b="1" dirty="0">
              <a:latin typeface="Arial" panose="020B0604020202020204" pitchFamily="34" charset="0"/>
              <a:cs typeface="Arial" panose="020B0604020202020204" pitchFamily="34" charset="0"/>
            </a:rPr>
            <a:t>Контрольно-надзорные</a:t>
          </a:r>
        </a:p>
      </dgm:t>
    </dgm:pt>
    <dgm:pt modelId="{C64DBAE2-7A52-4353-9A8E-38661AB7D50E}" type="parTrans" cxnId="{0471AFD6-0154-4ABF-B0AA-EB3246690470}">
      <dgm:prSet/>
      <dgm:spPr/>
      <dgm:t>
        <a:bodyPr/>
        <a:lstStyle/>
        <a:p>
          <a:endParaRPr lang="ru-RU"/>
        </a:p>
      </dgm:t>
    </dgm:pt>
    <dgm:pt modelId="{42E0C41E-4219-4AE8-B434-20DF06878390}" type="sibTrans" cxnId="{0471AFD6-0154-4ABF-B0AA-EB3246690470}">
      <dgm:prSet/>
      <dgm:spPr/>
      <dgm:t>
        <a:bodyPr/>
        <a:lstStyle/>
        <a:p>
          <a:endParaRPr lang="ru-RU"/>
        </a:p>
      </dgm:t>
    </dgm:pt>
    <dgm:pt modelId="{C24211BB-D693-48F3-827A-7335C75E1E7E}" type="pres">
      <dgm:prSet presAssocID="{F463EEC9-4B75-4203-B267-CDC6E7206D9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8E2098-4F9B-4D1C-8C3A-BDB82BF23A18}" type="pres">
      <dgm:prSet presAssocID="{766BE499-3A74-40B4-8485-9A56C832D1CC}" presName="root1" presStyleCnt="0"/>
      <dgm:spPr/>
    </dgm:pt>
    <dgm:pt modelId="{CEC57C97-6A2B-4520-B042-FDC24CE11865}" type="pres">
      <dgm:prSet presAssocID="{766BE499-3A74-40B4-8485-9A56C832D1CC}" presName="LevelOneTextNode" presStyleLbl="node0" presStyleIdx="0" presStyleCnt="1" custScaleX="104845" custLinFactNeighborX="-84739" custLinFactNeighborY="-5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0D0E99-0CDF-4BAD-8DB9-34BDD481D3E1}" type="pres">
      <dgm:prSet presAssocID="{766BE499-3A74-40B4-8485-9A56C832D1CC}" presName="level2hierChild" presStyleCnt="0"/>
      <dgm:spPr/>
    </dgm:pt>
    <dgm:pt modelId="{05A0399D-AD71-459E-B822-23308C1D5140}" type="pres">
      <dgm:prSet presAssocID="{3A860405-2672-4D33-BC71-CF3BD630D4CD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D7AD0568-E617-4E69-BE4F-AF1D57721848}" type="pres">
      <dgm:prSet presAssocID="{3A860405-2672-4D33-BC71-CF3BD630D4CD}" presName="connTx" presStyleLbl="parChTrans1D2" presStyleIdx="0" presStyleCnt="2"/>
      <dgm:spPr/>
      <dgm:t>
        <a:bodyPr/>
        <a:lstStyle/>
        <a:p>
          <a:endParaRPr lang="ru-RU"/>
        </a:p>
      </dgm:t>
    </dgm:pt>
    <dgm:pt modelId="{F7EC2048-9688-4AE3-AFC6-4A99EAD5F92F}" type="pres">
      <dgm:prSet presAssocID="{77367AF5-3268-40E7-A507-86461555D21B}" presName="root2" presStyleCnt="0"/>
      <dgm:spPr/>
    </dgm:pt>
    <dgm:pt modelId="{65358A8E-0A9E-4FEB-818C-423DEAEE69F8}" type="pres">
      <dgm:prSet presAssocID="{77367AF5-3268-40E7-A507-86461555D21B}" presName="LevelTwoTextNode" presStyleLbl="node2" presStyleIdx="0" presStyleCnt="2" custScaleX="209288" custScaleY="102308" custLinFactNeighborX="-1016" custLinFactNeighborY="-372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A989D2-3E2C-46C4-8564-06372110765E}" type="pres">
      <dgm:prSet presAssocID="{77367AF5-3268-40E7-A507-86461555D21B}" presName="level3hierChild" presStyleCnt="0"/>
      <dgm:spPr/>
    </dgm:pt>
    <dgm:pt modelId="{160FAE54-B7B0-45D3-81AD-81509FA01299}" type="pres">
      <dgm:prSet presAssocID="{C64DBAE2-7A52-4353-9A8E-38661AB7D50E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D4F1B001-FE51-415B-8BA7-F1647795E8F9}" type="pres">
      <dgm:prSet presAssocID="{C64DBAE2-7A52-4353-9A8E-38661AB7D50E}" presName="connTx" presStyleLbl="parChTrans1D2" presStyleIdx="1" presStyleCnt="2"/>
      <dgm:spPr/>
      <dgm:t>
        <a:bodyPr/>
        <a:lstStyle/>
        <a:p>
          <a:endParaRPr lang="ru-RU"/>
        </a:p>
      </dgm:t>
    </dgm:pt>
    <dgm:pt modelId="{9EA92EDF-50A7-498D-832A-46A8F2BC7C22}" type="pres">
      <dgm:prSet presAssocID="{CEE45F54-5AF8-496A-A4DB-0D15022508F4}" presName="root2" presStyleCnt="0"/>
      <dgm:spPr/>
    </dgm:pt>
    <dgm:pt modelId="{C9FFD2DD-3BB4-40AB-A438-1698EDB1D67C}" type="pres">
      <dgm:prSet presAssocID="{CEE45F54-5AF8-496A-A4DB-0D15022508F4}" presName="LevelTwoTextNode" presStyleLbl="node2" presStyleIdx="1" presStyleCnt="2" custScaleX="208088" custLinFactNeighborX="-38" custLinFactNeighborY="426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4E3DDD4-AA72-408A-9BBF-57AB1FC6AA23}" type="pres">
      <dgm:prSet presAssocID="{CEE45F54-5AF8-496A-A4DB-0D15022508F4}" presName="level3hierChild" presStyleCnt="0"/>
      <dgm:spPr/>
    </dgm:pt>
  </dgm:ptLst>
  <dgm:cxnLst>
    <dgm:cxn modelId="{8C2EC556-952A-43B9-8976-A2E886774AF2}" type="presOf" srcId="{77367AF5-3268-40E7-A507-86461555D21B}" destId="{65358A8E-0A9E-4FEB-818C-423DEAEE69F8}" srcOrd="0" destOrd="0" presId="urn:microsoft.com/office/officeart/2008/layout/HorizontalMultiLevelHierarchy"/>
    <dgm:cxn modelId="{73C718A2-9CD0-4899-82E3-2BE371BCBA23}" type="presOf" srcId="{F463EEC9-4B75-4203-B267-CDC6E7206D9C}" destId="{C24211BB-D693-48F3-827A-7335C75E1E7E}" srcOrd="0" destOrd="0" presId="urn:microsoft.com/office/officeart/2008/layout/HorizontalMultiLevelHierarchy"/>
    <dgm:cxn modelId="{0471AFD6-0154-4ABF-B0AA-EB3246690470}" srcId="{766BE499-3A74-40B4-8485-9A56C832D1CC}" destId="{CEE45F54-5AF8-496A-A4DB-0D15022508F4}" srcOrd="1" destOrd="0" parTransId="{C64DBAE2-7A52-4353-9A8E-38661AB7D50E}" sibTransId="{42E0C41E-4219-4AE8-B434-20DF06878390}"/>
    <dgm:cxn modelId="{B7FFC1DD-C009-4710-AA1E-B90518400F54}" type="presOf" srcId="{3A860405-2672-4D33-BC71-CF3BD630D4CD}" destId="{D7AD0568-E617-4E69-BE4F-AF1D57721848}" srcOrd="1" destOrd="0" presId="urn:microsoft.com/office/officeart/2008/layout/HorizontalMultiLevelHierarchy"/>
    <dgm:cxn modelId="{B2709038-D8C5-4082-A0FB-97612DA2B4E7}" type="presOf" srcId="{CEE45F54-5AF8-496A-A4DB-0D15022508F4}" destId="{C9FFD2DD-3BB4-40AB-A438-1698EDB1D67C}" srcOrd="0" destOrd="0" presId="urn:microsoft.com/office/officeart/2008/layout/HorizontalMultiLevelHierarchy"/>
    <dgm:cxn modelId="{F4A57024-F282-4F65-A41E-C603A215E94C}" srcId="{766BE499-3A74-40B4-8485-9A56C832D1CC}" destId="{77367AF5-3268-40E7-A507-86461555D21B}" srcOrd="0" destOrd="0" parTransId="{3A860405-2672-4D33-BC71-CF3BD630D4CD}" sibTransId="{6AC0C59A-2DD3-4437-A5DA-F486672CC1BC}"/>
    <dgm:cxn modelId="{CF527E89-29F4-494C-B0D9-ABAD40724471}" type="presOf" srcId="{C64DBAE2-7A52-4353-9A8E-38661AB7D50E}" destId="{D4F1B001-FE51-415B-8BA7-F1647795E8F9}" srcOrd="1" destOrd="0" presId="urn:microsoft.com/office/officeart/2008/layout/HorizontalMultiLevelHierarchy"/>
    <dgm:cxn modelId="{F87FC1D9-680F-4B33-856A-2897E2A18F64}" type="presOf" srcId="{766BE499-3A74-40B4-8485-9A56C832D1CC}" destId="{CEC57C97-6A2B-4520-B042-FDC24CE11865}" srcOrd="0" destOrd="0" presId="urn:microsoft.com/office/officeart/2008/layout/HorizontalMultiLevelHierarchy"/>
    <dgm:cxn modelId="{7BC328FF-480D-44A0-9A48-F48B0F8E97AF}" type="presOf" srcId="{C64DBAE2-7A52-4353-9A8E-38661AB7D50E}" destId="{160FAE54-B7B0-45D3-81AD-81509FA01299}" srcOrd="0" destOrd="0" presId="urn:microsoft.com/office/officeart/2008/layout/HorizontalMultiLevelHierarchy"/>
    <dgm:cxn modelId="{0A677DC6-4F0F-4057-9B6C-29491C1B919D}" type="presOf" srcId="{3A860405-2672-4D33-BC71-CF3BD630D4CD}" destId="{05A0399D-AD71-459E-B822-23308C1D5140}" srcOrd="0" destOrd="0" presId="urn:microsoft.com/office/officeart/2008/layout/HorizontalMultiLevelHierarchy"/>
    <dgm:cxn modelId="{0A4F39C5-BE2F-4963-9A15-EBDA6BF1D513}" srcId="{F463EEC9-4B75-4203-B267-CDC6E7206D9C}" destId="{766BE499-3A74-40B4-8485-9A56C832D1CC}" srcOrd="0" destOrd="0" parTransId="{FBA8DD33-2F14-465F-A6CE-843AC685DC89}" sibTransId="{D3C2D219-D9A4-45DB-92BE-6026B1EB6E3D}"/>
    <dgm:cxn modelId="{8A91B43A-97F4-4109-8FFF-015D3DEF94FA}" type="presParOf" srcId="{C24211BB-D693-48F3-827A-7335C75E1E7E}" destId="{778E2098-4F9B-4D1C-8C3A-BDB82BF23A18}" srcOrd="0" destOrd="0" presId="urn:microsoft.com/office/officeart/2008/layout/HorizontalMultiLevelHierarchy"/>
    <dgm:cxn modelId="{B58A010E-D743-4C09-8686-51EAFBC4D48A}" type="presParOf" srcId="{778E2098-4F9B-4D1C-8C3A-BDB82BF23A18}" destId="{CEC57C97-6A2B-4520-B042-FDC24CE11865}" srcOrd="0" destOrd="0" presId="urn:microsoft.com/office/officeart/2008/layout/HorizontalMultiLevelHierarchy"/>
    <dgm:cxn modelId="{2CDF2D90-2714-4F4B-8601-7C70E89D18F3}" type="presParOf" srcId="{778E2098-4F9B-4D1C-8C3A-BDB82BF23A18}" destId="{230D0E99-0CDF-4BAD-8DB9-34BDD481D3E1}" srcOrd="1" destOrd="0" presId="urn:microsoft.com/office/officeart/2008/layout/HorizontalMultiLevelHierarchy"/>
    <dgm:cxn modelId="{972DBBB6-A0ED-4CFB-A601-1690498D7EA0}" type="presParOf" srcId="{230D0E99-0CDF-4BAD-8DB9-34BDD481D3E1}" destId="{05A0399D-AD71-459E-B822-23308C1D5140}" srcOrd="0" destOrd="0" presId="urn:microsoft.com/office/officeart/2008/layout/HorizontalMultiLevelHierarchy"/>
    <dgm:cxn modelId="{F101626C-953E-4BD5-91E3-A497F655FA55}" type="presParOf" srcId="{05A0399D-AD71-459E-B822-23308C1D5140}" destId="{D7AD0568-E617-4E69-BE4F-AF1D57721848}" srcOrd="0" destOrd="0" presId="urn:microsoft.com/office/officeart/2008/layout/HorizontalMultiLevelHierarchy"/>
    <dgm:cxn modelId="{D4401A44-76B0-44BB-864A-B25FEF4316FF}" type="presParOf" srcId="{230D0E99-0CDF-4BAD-8DB9-34BDD481D3E1}" destId="{F7EC2048-9688-4AE3-AFC6-4A99EAD5F92F}" srcOrd="1" destOrd="0" presId="urn:microsoft.com/office/officeart/2008/layout/HorizontalMultiLevelHierarchy"/>
    <dgm:cxn modelId="{A3222352-635F-4161-B99C-7DBA6A5BA2BE}" type="presParOf" srcId="{F7EC2048-9688-4AE3-AFC6-4A99EAD5F92F}" destId="{65358A8E-0A9E-4FEB-818C-423DEAEE69F8}" srcOrd="0" destOrd="0" presId="urn:microsoft.com/office/officeart/2008/layout/HorizontalMultiLevelHierarchy"/>
    <dgm:cxn modelId="{FF5FA64D-2772-4482-9F7A-E52DF1F60662}" type="presParOf" srcId="{F7EC2048-9688-4AE3-AFC6-4A99EAD5F92F}" destId="{16A989D2-3E2C-46C4-8564-06372110765E}" srcOrd="1" destOrd="0" presId="urn:microsoft.com/office/officeart/2008/layout/HorizontalMultiLevelHierarchy"/>
    <dgm:cxn modelId="{008225BE-D377-4854-9FF0-516DAAA55078}" type="presParOf" srcId="{230D0E99-0CDF-4BAD-8DB9-34BDD481D3E1}" destId="{160FAE54-B7B0-45D3-81AD-81509FA01299}" srcOrd="2" destOrd="0" presId="urn:microsoft.com/office/officeart/2008/layout/HorizontalMultiLevelHierarchy"/>
    <dgm:cxn modelId="{268D0E8C-475E-4833-A76D-7C7221F442CC}" type="presParOf" srcId="{160FAE54-B7B0-45D3-81AD-81509FA01299}" destId="{D4F1B001-FE51-415B-8BA7-F1647795E8F9}" srcOrd="0" destOrd="0" presId="urn:microsoft.com/office/officeart/2008/layout/HorizontalMultiLevelHierarchy"/>
    <dgm:cxn modelId="{4B7AB02A-5762-41C0-87DF-4AE751E46648}" type="presParOf" srcId="{230D0E99-0CDF-4BAD-8DB9-34BDD481D3E1}" destId="{9EA92EDF-50A7-498D-832A-46A8F2BC7C22}" srcOrd="3" destOrd="0" presId="urn:microsoft.com/office/officeart/2008/layout/HorizontalMultiLevelHierarchy"/>
    <dgm:cxn modelId="{110770D8-2F9A-4E0B-84B0-F0829740ECB1}" type="presParOf" srcId="{9EA92EDF-50A7-498D-832A-46A8F2BC7C22}" destId="{C9FFD2DD-3BB4-40AB-A438-1698EDB1D67C}" srcOrd="0" destOrd="0" presId="urn:microsoft.com/office/officeart/2008/layout/HorizontalMultiLevelHierarchy"/>
    <dgm:cxn modelId="{EE18D260-9455-4D50-845C-861692AF779D}" type="presParOf" srcId="{9EA92EDF-50A7-498D-832A-46A8F2BC7C22}" destId="{74E3DDD4-AA72-408A-9BBF-57AB1FC6AA2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5ADDE3-AECB-455C-B143-AF8D4EC3E55B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416531-1243-404B-B36D-5A1608400670}">
      <dgm:prSet phldrT="[Текст]"/>
      <dgm:spPr/>
      <dgm:t>
        <a:bodyPr/>
        <a:lstStyle/>
        <a:p>
          <a:r>
            <a:rPr lang="ru-RU" dirty="0"/>
            <a:t>1</a:t>
          </a:r>
        </a:p>
      </dgm:t>
    </dgm:pt>
    <dgm:pt modelId="{FC439849-BB64-48CE-9E75-F58124BC3B7E}" type="parTrans" cxnId="{DF4F3F64-5D9A-42E5-8DB5-412760D98497}">
      <dgm:prSet/>
      <dgm:spPr/>
      <dgm:t>
        <a:bodyPr/>
        <a:lstStyle/>
        <a:p>
          <a:endParaRPr lang="ru-RU"/>
        </a:p>
      </dgm:t>
    </dgm:pt>
    <dgm:pt modelId="{38F51136-BE87-4593-B56D-484FA695C943}" type="sibTrans" cxnId="{DF4F3F64-5D9A-42E5-8DB5-412760D98497}">
      <dgm:prSet/>
      <dgm:spPr/>
      <dgm:t>
        <a:bodyPr/>
        <a:lstStyle/>
        <a:p>
          <a:endParaRPr lang="ru-RU"/>
        </a:p>
      </dgm:t>
    </dgm:pt>
    <dgm:pt modelId="{A708613A-74A0-41BB-A1C2-FE4AC9ECFF60}">
      <dgm:prSet phldrT="[Текст]" custT="1"/>
      <dgm:spPr/>
      <dgm:t>
        <a:bodyPr/>
        <a:lstStyle/>
        <a:p>
          <a:r>
            <a:rPr lang="ru-RU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Контрольная закупка</a:t>
          </a:r>
        </a:p>
      </dgm:t>
    </dgm:pt>
    <dgm:pt modelId="{461ED201-36F5-43B7-837A-30AF286292E3}" type="parTrans" cxnId="{F7E394C0-4631-4F02-96F9-42854E38B831}">
      <dgm:prSet/>
      <dgm:spPr/>
      <dgm:t>
        <a:bodyPr/>
        <a:lstStyle/>
        <a:p>
          <a:endParaRPr lang="ru-RU"/>
        </a:p>
      </dgm:t>
    </dgm:pt>
    <dgm:pt modelId="{5CD0A645-5988-43B3-B5A6-A3A6A1FC7A1F}" type="sibTrans" cxnId="{F7E394C0-4631-4F02-96F9-42854E38B831}">
      <dgm:prSet/>
      <dgm:spPr/>
      <dgm:t>
        <a:bodyPr/>
        <a:lstStyle/>
        <a:p>
          <a:endParaRPr lang="ru-RU"/>
        </a:p>
      </dgm:t>
    </dgm:pt>
    <dgm:pt modelId="{FD4A9CFE-48AF-435D-B312-C0E72197FBE0}">
      <dgm:prSet phldrT="[Текст]"/>
      <dgm:spPr/>
      <dgm:t>
        <a:bodyPr/>
        <a:lstStyle/>
        <a:p>
          <a:r>
            <a:rPr lang="ru-RU" dirty="0"/>
            <a:t>2</a:t>
          </a:r>
        </a:p>
      </dgm:t>
    </dgm:pt>
    <dgm:pt modelId="{0567F2F2-D19B-406E-93BB-219578933360}" type="parTrans" cxnId="{2B1E968F-3F35-4C93-80BD-D5D6181CA0FF}">
      <dgm:prSet/>
      <dgm:spPr/>
      <dgm:t>
        <a:bodyPr/>
        <a:lstStyle/>
        <a:p>
          <a:endParaRPr lang="ru-RU"/>
        </a:p>
      </dgm:t>
    </dgm:pt>
    <dgm:pt modelId="{BDAFF23E-500A-4C60-AE65-02D591BB9285}" type="sibTrans" cxnId="{2B1E968F-3F35-4C93-80BD-D5D6181CA0FF}">
      <dgm:prSet/>
      <dgm:spPr/>
      <dgm:t>
        <a:bodyPr/>
        <a:lstStyle/>
        <a:p>
          <a:endParaRPr lang="ru-RU"/>
        </a:p>
      </dgm:t>
    </dgm:pt>
    <dgm:pt modelId="{E7A4E8D7-B46D-44BE-A36C-036837140B54}">
      <dgm:prSet phldrT="[Текст]"/>
      <dgm:spPr/>
      <dgm:t>
        <a:bodyPr/>
        <a:lstStyle/>
        <a:p>
          <a:r>
            <a:rPr lang="ru-RU" sz="500" dirty="0"/>
            <a:t>.</a:t>
          </a:r>
        </a:p>
      </dgm:t>
    </dgm:pt>
    <dgm:pt modelId="{725D9283-9B49-42C7-99B7-B38392533D3C}" type="parTrans" cxnId="{C1D61D09-596D-4E8E-AAF5-D76357708AD4}">
      <dgm:prSet/>
      <dgm:spPr/>
      <dgm:t>
        <a:bodyPr/>
        <a:lstStyle/>
        <a:p>
          <a:endParaRPr lang="ru-RU"/>
        </a:p>
      </dgm:t>
    </dgm:pt>
    <dgm:pt modelId="{80267BE0-E7DD-4FAB-B166-4FBBD9A78E41}" type="sibTrans" cxnId="{C1D61D09-596D-4E8E-AAF5-D76357708AD4}">
      <dgm:prSet/>
      <dgm:spPr/>
      <dgm:t>
        <a:bodyPr/>
        <a:lstStyle/>
        <a:p>
          <a:endParaRPr lang="ru-RU"/>
        </a:p>
      </dgm:t>
    </dgm:pt>
    <dgm:pt modelId="{CC6AD34B-54FD-4ACD-A223-19A78F37D9BE}">
      <dgm:prSet phldrT="[Текст]"/>
      <dgm:spPr/>
      <dgm:t>
        <a:bodyPr/>
        <a:lstStyle/>
        <a:p>
          <a:r>
            <a:rPr lang="ru-RU" dirty="0"/>
            <a:t>3</a:t>
          </a:r>
        </a:p>
      </dgm:t>
    </dgm:pt>
    <dgm:pt modelId="{681CF738-75D7-4E6F-A4FB-0838AA4796D8}" type="parTrans" cxnId="{A73CD0E3-6427-43F6-AFDD-967FDFBB8E92}">
      <dgm:prSet/>
      <dgm:spPr/>
      <dgm:t>
        <a:bodyPr/>
        <a:lstStyle/>
        <a:p>
          <a:endParaRPr lang="ru-RU"/>
        </a:p>
      </dgm:t>
    </dgm:pt>
    <dgm:pt modelId="{82309398-69A9-430F-983C-BC150792AFFD}" type="sibTrans" cxnId="{A73CD0E3-6427-43F6-AFDD-967FDFBB8E92}">
      <dgm:prSet/>
      <dgm:spPr/>
      <dgm:t>
        <a:bodyPr/>
        <a:lstStyle/>
        <a:p>
          <a:endParaRPr lang="ru-RU"/>
        </a:p>
      </dgm:t>
    </dgm:pt>
    <dgm:pt modelId="{A5763257-01EA-4BD1-BEE3-E171FE9A83F9}">
      <dgm:prSet phldrT="[Текст]"/>
      <dgm:spPr/>
      <dgm:t>
        <a:bodyPr/>
        <a:lstStyle/>
        <a:p>
          <a:r>
            <a:rPr lang="ru-RU" dirty="0"/>
            <a:t>4</a:t>
          </a:r>
        </a:p>
      </dgm:t>
    </dgm:pt>
    <dgm:pt modelId="{23C59EEB-BDAE-4D38-AA00-2C288283C2EF}" type="parTrans" cxnId="{DD8EE160-878F-40A4-B042-811215FC3EA8}">
      <dgm:prSet/>
      <dgm:spPr/>
      <dgm:t>
        <a:bodyPr/>
        <a:lstStyle/>
        <a:p>
          <a:endParaRPr lang="ru-RU"/>
        </a:p>
      </dgm:t>
    </dgm:pt>
    <dgm:pt modelId="{4572336B-C155-43CB-84C9-999111FAD951}" type="sibTrans" cxnId="{DD8EE160-878F-40A4-B042-811215FC3EA8}">
      <dgm:prSet/>
      <dgm:spPr/>
      <dgm:t>
        <a:bodyPr/>
        <a:lstStyle/>
        <a:p>
          <a:endParaRPr lang="ru-RU"/>
        </a:p>
      </dgm:t>
    </dgm:pt>
    <dgm:pt modelId="{45B2D3E6-827F-46FB-8A22-C09A66EFB4D2}">
      <dgm:prSet phldrT="[Текст]"/>
      <dgm:spPr/>
      <dgm:t>
        <a:bodyPr/>
        <a:lstStyle/>
        <a:p>
          <a:r>
            <a:rPr lang="ru-RU" dirty="0"/>
            <a:t>5</a:t>
          </a:r>
        </a:p>
      </dgm:t>
    </dgm:pt>
    <dgm:pt modelId="{86C72CF9-3CE8-4DA2-B75F-07C8DBB7B9F4}" type="parTrans" cxnId="{CCEE41EE-FD0C-44A0-95CE-F8677039E366}">
      <dgm:prSet/>
      <dgm:spPr/>
      <dgm:t>
        <a:bodyPr/>
        <a:lstStyle/>
        <a:p>
          <a:endParaRPr lang="ru-RU"/>
        </a:p>
      </dgm:t>
    </dgm:pt>
    <dgm:pt modelId="{2D55EB1E-A984-4123-9B28-FB7C7B0A48AD}" type="sibTrans" cxnId="{CCEE41EE-FD0C-44A0-95CE-F8677039E366}">
      <dgm:prSet/>
      <dgm:spPr/>
      <dgm:t>
        <a:bodyPr/>
        <a:lstStyle/>
        <a:p>
          <a:endParaRPr lang="ru-RU"/>
        </a:p>
      </dgm:t>
    </dgm:pt>
    <dgm:pt modelId="{ED3FE415-B86D-45F9-8072-D4B0EFE28216}">
      <dgm:prSet phldrT="[Текст]"/>
      <dgm:spPr/>
      <dgm:t>
        <a:bodyPr/>
        <a:lstStyle/>
        <a:p>
          <a:r>
            <a:rPr lang="ru-RU" dirty="0"/>
            <a:t>6</a:t>
          </a:r>
        </a:p>
      </dgm:t>
    </dgm:pt>
    <dgm:pt modelId="{4B40F9EA-B739-4CE2-923D-0A2BCFF3BDAF}" type="parTrans" cxnId="{C7385286-D134-4D04-A9B8-8838090E9D73}">
      <dgm:prSet/>
      <dgm:spPr/>
      <dgm:t>
        <a:bodyPr/>
        <a:lstStyle/>
        <a:p>
          <a:endParaRPr lang="ru-RU"/>
        </a:p>
      </dgm:t>
    </dgm:pt>
    <dgm:pt modelId="{E8E84E99-C696-4142-B944-0B88F0A43568}" type="sibTrans" cxnId="{C7385286-D134-4D04-A9B8-8838090E9D73}">
      <dgm:prSet/>
      <dgm:spPr/>
      <dgm:t>
        <a:bodyPr/>
        <a:lstStyle/>
        <a:p>
          <a:endParaRPr lang="ru-RU"/>
        </a:p>
      </dgm:t>
    </dgm:pt>
    <dgm:pt modelId="{41A4BA1A-3DB0-4739-94EB-4415F530346A}">
      <dgm:prSet phldrT="[Текст]"/>
      <dgm:spPr/>
      <dgm:t>
        <a:bodyPr/>
        <a:lstStyle/>
        <a:p>
          <a:r>
            <a:rPr lang="ru-RU" dirty="0"/>
            <a:t>7</a:t>
          </a:r>
        </a:p>
      </dgm:t>
    </dgm:pt>
    <dgm:pt modelId="{8DA2BA08-A6E1-4AFB-899A-1FD614C3A06D}" type="parTrans" cxnId="{7A4A291A-4021-4F87-9F61-A1D8BD6D610C}">
      <dgm:prSet/>
      <dgm:spPr/>
      <dgm:t>
        <a:bodyPr/>
        <a:lstStyle/>
        <a:p>
          <a:endParaRPr lang="ru-RU"/>
        </a:p>
      </dgm:t>
    </dgm:pt>
    <dgm:pt modelId="{3FB24B5B-4DA2-4474-A96A-72CE5D08096A}" type="sibTrans" cxnId="{7A4A291A-4021-4F87-9F61-A1D8BD6D610C}">
      <dgm:prSet/>
      <dgm:spPr/>
      <dgm:t>
        <a:bodyPr/>
        <a:lstStyle/>
        <a:p>
          <a:endParaRPr lang="ru-RU"/>
        </a:p>
      </dgm:t>
    </dgm:pt>
    <dgm:pt modelId="{6A2EB948-A47B-4A9D-AD03-8CA802FCF702}">
      <dgm:prSet/>
      <dgm:spPr/>
      <dgm:t>
        <a:bodyPr/>
        <a:lstStyle/>
        <a:p>
          <a:endParaRPr lang="ru-RU" sz="500" dirty="0"/>
        </a:p>
      </dgm:t>
    </dgm:pt>
    <dgm:pt modelId="{4A61F0FA-77E2-4B5E-B786-46304D1D6616}" type="parTrans" cxnId="{C0941DB9-391B-4622-957F-F0D3DAF48C13}">
      <dgm:prSet/>
      <dgm:spPr/>
      <dgm:t>
        <a:bodyPr/>
        <a:lstStyle/>
        <a:p>
          <a:endParaRPr lang="ru-RU"/>
        </a:p>
      </dgm:t>
    </dgm:pt>
    <dgm:pt modelId="{A96AADFB-A2D0-41A3-9C51-5E687B9E72BB}" type="sibTrans" cxnId="{C0941DB9-391B-4622-957F-F0D3DAF48C13}">
      <dgm:prSet/>
      <dgm:spPr/>
      <dgm:t>
        <a:bodyPr/>
        <a:lstStyle/>
        <a:p>
          <a:endParaRPr lang="ru-RU"/>
        </a:p>
      </dgm:t>
    </dgm:pt>
    <dgm:pt modelId="{EDAD5BFF-10F6-4A1E-8207-C4F5171CA542}">
      <dgm:prSet custT="1"/>
      <dgm:spPr/>
      <dgm:t>
        <a:bodyPr/>
        <a:lstStyle/>
        <a:p>
          <a:r>
            <a:rPr lang="ru-RU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Мониторинговая закупка</a:t>
          </a:r>
        </a:p>
      </dgm:t>
    </dgm:pt>
    <dgm:pt modelId="{D27D8E34-3B87-4B36-AF17-418E59B7ABCF}" type="parTrans" cxnId="{8F27B31A-9BE6-4417-AC63-6BC9325A9CAE}">
      <dgm:prSet/>
      <dgm:spPr/>
      <dgm:t>
        <a:bodyPr/>
        <a:lstStyle/>
        <a:p>
          <a:endParaRPr lang="ru-RU"/>
        </a:p>
      </dgm:t>
    </dgm:pt>
    <dgm:pt modelId="{E3040BF2-80A7-4818-978F-09648F5BD8D2}" type="sibTrans" cxnId="{8F27B31A-9BE6-4417-AC63-6BC9325A9CAE}">
      <dgm:prSet/>
      <dgm:spPr/>
      <dgm:t>
        <a:bodyPr/>
        <a:lstStyle/>
        <a:p>
          <a:endParaRPr lang="ru-RU"/>
        </a:p>
      </dgm:t>
    </dgm:pt>
    <dgm:pt modelId="{69726277-9ABF-4302-9C8C-8183450E08D2}">
      <dgm:prSet/>
      <dgm:spPr/>
      <dgm:t>
        <a:bodyPr/>
        <a:lstStyle/>
        <a:p>
          <a:endParaRPr lang="ru-RU" sz="500" dirty="0"/>
        </a:p>
      </dgm:t>
    </dgm:pt>
    <dgm:pt modelId="{3A3B8772-D272-4B62-84CB-17CF056BC9ED}" type="parTrans" cxnId="{7E1A3620-67A5-4E4D-AB70-0D2E6C9F1CAA}">
      <dgm:prSet/>
      <dgm:spPr/>
      <dgm:t>
        <a:bodyPr/>
        <a:lstStyle/>
        <a:p>
          <a:endParaRPr lang="ru-RU"/>
        </a:p>
      </dgm:t>
    </dgm:pt>
    <dgm:pt modelId="{38B12612-5389-4272-BEFA-7862B27FD0D1}" type="sibTrans" cxnId="{7E1A3620-67A5-4E4D-AB70-0D2E6C9F1CAA}">
      <dgm:prSet/>
      <dgm:spPr/>
      <dgm:t>
        <a:bodyPr/>
        <a:lstStyle/>
        <a:p>
          <a:endParaRPr lang="ru-RU"/>
        </a:p>
      </dgm:t>
    </dgm:pt>
    <dgm:pt modelId="{6C93E585-294B-4F4E-976D-A59DC48EBDC4}">
      <dgm:prSet/>
      <dgm:spPr/>
      <dgm:t>
        <a:bodyPr/>
        <a:lstStyle/>
        <a:p>
          <a:endParaRPr lang="ru-RU" sz="500" dirty="0"/>
        </a:p>
      </dgm:t>
    </dgm:pt>
    <dgm:pt modelId="{A6C16097-0322-4D11-A878-9B6BA20ABDE1}" type="parTrans" cxnId="{4362C87F-8ADB-492F-BEF0-3C454083054D}">
      <dgm:prSet/>
      <dgm:spPr/>
      <dgm:t>
        <a:bodyPr/>
        <a:lstStyle/>
        <a:p>
          <a:endParaRPr lang="ru-RU"/>
        </a:p>
      </dgm:t>
    </dgm:pt>
    <dgm:pt modelId="{92592DC1-05A8-426C-94DB-EAF6F5AA5F42}" type="sibTrans" cxnId="{4362C87F-8ADB-492F-BEF0-3C454083054D}">
      <dgm:prSet/>
      <dgm:spPr/>
      <dgm:t>
        <a:bodyPr/>
        <a:lstStyle/>
        <a:p>
          <a:endParaRPr lang="ru-RU"/>
        </a:p>
      </dgm:t>
    </dgm:pt>
    <dgm:pt modelId="{9AFBC7B4-B31B-48CF-B45C-5238715E6CB3}">
      <dgm:prSet custT="1"/>
      <dgm:spPr/>
      <dgm:t>
        <a:bodyPr/>
        <a:lstStyle/>
        <a:p>
          <a:r>
            <a:rPr lang="ru-RU" sz="4800" dirty="0"/>
            <a:t> </a:t>
          </a:r>
          <a:r>
            <a:rPr lang="ru-RU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Выборочный контроль</a:t>
          </a:r>
        </a:p>
      </dgm:t>
    </dgm:pt>
    <dgm:pt modelId="{CDF7DB0E-7AA5-459C-8082-3A838857F8FF}" type="parTrans" cxnId="{46930C5F-25EE-4479-9952-3077747A2826}">
      <dgm:prSet/>
      <dgm:spPr/>
      <dgm:t>
        <a:bodyPr/>
        <a:lstStyle/>
        <a:p>
          <a:endParaRPr lang="ru-RU"/>
        </a:p>
      </dgm:t>
    </dgm:pt>
    <dgm:pt modelId="{897A34E7-19FF-4B87-AD02-2C9E42444C84}" type="sibTrans" cxnId="{46930C5F-25EE-4479-9952-3077747A2826}">
      <dgm:prSet/>
      <dgm:spPr/>
      <dgm:t>
        <a:bodyPr/>
        <a:lstStyle/>
        <a:p>
          <a:endParaRPr lang="ru-RU"/>
        </a:p>
      </dgm:t>
    </dgm:pt>
    <dgm:pt modelId="{B4E62415-FF07-4862-918D-502944285084}">
      <dgm:prSet custT="1"/>
      <dgm:spPr/>
      <dgm:t>
        <a:bodyPr/>
        <a:lstStyle/>
        <a:p>
          <a:r>
            <a:rPr lang="ru-RU" sz="48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Инспекционный визит</a:t>
          </a:r>
        </a:p>
      </dgm:t>
    </dgm:pt>
    <dgm:pt modelId="{45627D7F-DADC-420F-B066-F42EFA92E90E}" type="parTrans" cxnId="{1A68C3B1-3F0B-4B34-8182-8FF850D252A3}">
      <dgm:prSet/>
      <dgm:spPr/>
      <dgm:t>
        <a:bodyPr/>
        <a:lstStyle/>
        <a:p>
          <a:endParaRPr lang="ru-RU"/>
        </a:p>
      </dgm:t>
    </dgm:pt>
    <dgm:pt modelId="{6D60BF23-1FD6-4147-93A9-3E422FB8DF1E}" type="sibTrans" cxnId="{1A68C3B1-3F0B-4B34-8182-8FF850D252A3}">
      <dgm:prSet/>
      <dgm:spPr/>
      <dgm:t>
        <a:bodyPr/>
        <a:lstStyle/>
        <a:p>
          <a:endParaRPr lang="ru-RU"/>
        </a:p>
      </dgm:t>
    </dgm:pt>
    <dgm:pt modelId="{2B69C279-1709-4162-8729-AD90EBC79ABA}">
      <dgm:prSet custT="1"/>
      <dgm:spPr/>
      <dgm:t>
        <a:bodyPr/>
        <a:lstStyle/>
        <a:p>
          <a:r>
            <a:rPr lang="ru-RU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Рейдовый осмотр</a:t>
          </a:r>
        </a:p>
      </dgm:t>
    </dgm:pt>
    <dgm:pt modelId="{1B1D72CA-4AF4-4901-90C7-5CEB261184DE}" type="parTrans" cxnId="{6265D1B6-46F8-462E-93BA-5660EB26DA00}">
      <dgm:prSet/>
      <dgm:spPr/>
      <dgm:t>
        <a:bodyPr/>
        <a:lstStyle/>
        <a:p>
          <a:endParaRPr lang="ru-RU"/>
        </a:p>
      </dgm:t>
    </dgm:pt>
    <dgm:pt modelId="{57887C06-511C-4EEB-B726-3F5103E4998C}" type="sibTrans" cxnId="{6265D1B6-46F8-462E-93BA-5660EB26DA00}">
      <dgm:prSet/>
      <dgm:spPr/>
      <dgm:t>
        <a:bodyPr/>
        <a:lstStyle/>
        <a:p>
          <a:endParaRPr lang="ru-RU"/>
        </a:p>
      </dgm:t>
    </dgm:pt>
    <dgm:pt modelId="{A72515EE-4D53-4D67-9E51-42A3C6C1370D}">
      <dgm:prSet custT="1"/>
      <dgm:spPr/>
      <dgm:t>
        <a:bodyPr/>
        <a:lstStyle/>
        <a:p>
          <a:r>
            <a:rPr lang="ru-RU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Документарная проверка</a:t>
          </a:r>
        </a:p>
      </dgm:t>
    </dgm:pt>
    <dgm:pt modelId="{CA752252-AC97-4638-BF8A-4A59DD7AA326}" type="parTrans" cxnId="{5D335EB1-4231-49ED-AE1A-DEA259CEDB8E}">
      <dgm:prSet/>
      <dgm:spPr/>
      <dgm:t>
        <a:bodyPr/>
        <a:lstStyle/>
        <a:p>
          <a:endParaRPr lang="ru-RU"/>
        </a:p>
      </dgm:t>
    </dgm:pt>
    <dgm:pt modelId="{DDB33651-70A7-45C9-BEBA-3E773C2067D9}" type="sibTrans" cxnId="{5D335EB1-4231-49ED-AE1A-DEA259CEDB8E}">
      <dgm:prSet/>
      <dgm:spPr/>
      <dgm:t>
        <a:bodyPr/>
        <a:lstStyle/>
        <a:p>
          <a:endParaRPr lang="ru-RU"/>
        </a:p>
      </dgm:t>
    </dgm:pt>
    <dgm:pt modelId="{49125766-4C16-4026-BB9D-085C3C13EA3D}">
      <dgm:prSet custT="1"/>
      <dgm:spPr/>
      <dgm:t>
        <a:bodyPr/>
        <a:lstStyle/>
        <a:p>
          <a:r>
            <a:rPr lang="ru-RU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Наблюдение за соблюдением обязательных требований</a:t>
          </a:r>
        </a:p>
      </dgm:t>
    </dgm:pt>
    <dgm:pt modelId="{EAFB012C-994B-4B8B-A1CF-4DE86BFD80E7}" type="parTrans" cxnId="{E9433B6B-56C1-41A3-AF83-FA801D0D5DFF}">
      <dgm:prSet/>
      <dgm:spPr/>
      <dgm:t>
        <a:bodyPr/>
        <a:lstStyle/>
        <a:p>
          <a:endParaRPr lang="ru-RU"/>
        </a:p>
      </dgm:t>
    </dgm:pt>
    <dgm:pt modelId="{8FFC5C36-D823-4036-801A-C1F520EBA851}" type="sibTrans" cxnId="{E9433B6B-56C1-41A3-AF83-FA801D0D5DFF}">
      <dgm:prSet/>
      <dgm:spPr/>
      <dgm:t>
        <a:bodyPr/>
        <a:lstStyle/>
        <a:p>
          <a:endParaRPr lang="ru-RU"/>
        </a:p>
      </dgm:t>
    </dgm:pt>
    <dgm:pt modelId="{9E3F4DCE-55E0-408D-A8AE-4E0DD04C1C17}">
      <dgm:prSet custT="1"/>
      <dgm:spPr/>
      <dgm:t>
        <a:bodyPr/>
        <a:lstStyle/>
        <a:p>
          <a:endParaRPr lang="ru-RU" sz="4800" dirty="0"/>
        </a:p>
      </dgm:t>
    </dgm:pt>
    <dgm:pt modelId="{DAFB6908-767A-4B82-8226-09065F141A73}" type="parTrans" cxnId="{DDEF312E-4934-4116-A8D7-7F7B45CDDE52}">
      <dgm:prSet/>
      <dgm:spPr/>
      <dgm:t>
        <a:bodyPr/>
        <a:lstStyle/>
        <a:p>
          <a:endParaRPr lang="ru-RU"/>
        </a:p>
      </dgm:t>
    </dgm:pt>
    <dgm:pt modelId="{DA072E56-B323-4240-BA1C-A7FE435B68CF}" type="sibTrans" cxnId="{DDEF312E-4934-4116-A8D7-7F7B45CDDE52}">
      <dgm:prSet/>
      <dgm:spPr/>
      <dgm:t>
        <a:bodyPr/>
        <a:lstStyle/>
        <a:p>
          <a:endParaRPr lang="ru-RU"/>
        </a:p>
      </dgm:t>
    </dgm:pt>
    <dgm:pt modelId="{00892A17-522A-4472-B8C5-B750FD7248E2}">
      <dgm:prSet phldrT="[Текст]"/>
      <dgm:spPr/>
      <dgm:t>
        <a:bodyPr/>
        <a:lstStyle/>
        <a:p>
          <a:endParaRPr lang="ru-RU" dirty="0"/>
        </a:p>
      </dgm:t>
    </dgm:pt>
    <dgm:pt modelId="{57A3E81F-4CD1-471B-B834-F4DFEDC1B1E3}" type="parTrans" cxnId="{82ED226A-DB58-41FB-8EEF-3A2D4345E687}">
      <dgm:prSet/>
      <dgm:spPr/>
      <dgm:t>
        <a:bodyPr/>
        <a:lstStyle/>
        <a:p>
          <a:endParaRPr lang="ru-RU"/>
        </a:p>
      </dgm:t>
    </dgm:pt>
    <dgm:pt modelId="{70EA11CE-C2F5-4613-9ABF-5D1A9D96DCC2}" type="sibTrans" cxnId="{82ED226A-DB58-41FB-8EEF-3A2D4345E687}">
      <dgm:prSet/>
      <dgm:spPr/>
      <dgm:t>
        <a:bodyPr/>
        <a:lstStyle/>
        <a:p>
          <a:endParaRPr lang="ru-RU"/>
        </a:p>
      </dgm:t>
    </dgm:pt>
    <dgm:pt modelId="{56F3AC73-ABE6-4390-BF44-1857CA2E040E}">
      <dgm:prSet custT="1"/>
      <dgm:spPr/>
      <dgm:t>
        <a:bodyPr/>
        <a:lstStyle/>
        <a:p>
          <a:r>
            <a:rPr lang="ru-RU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Выездная проверка</a:t>
          </a:r>
        </a:p>
      </dgm:t>
    </dgm:pt>
    <dgm:pt modelId="{F5951B8F-0148-4BCB-B7D5-C1FCE2E1DDCF}" type="parTrans" cxnId="{6F42EA72-5739-423C-B30E-4D05FCF8ED3F}">
      <dgm:prSet/>
      <dgm:spPr/>
      <dgm:t>
        <a:bodyPr/>
        <a:lstStyle/>
        <a:p>
          <a:endParaRPr lang="ru-RU"/>
        </a:p>
      </dgm:t>
    </dgm:pt>
    <dgm:pt modelId="{494239D8-5E28-4FEB-B28E-0D31D43B4BDD}" type="sibTrans" cxnId="{6F42EA72-5739-423C-B30E-4D05FCF8ED3F}">
      <dgm:prSet/>
      <dgm:spPr/>
      <dgm:t>
        <a:bodyPr/>
        <a:lstStyle/>
        <a:p>
          <a:endParaRPr lang="ru-RU"/>
        </a:p>
      </dgm:t>
    </dgm:pt>
    <dgm:pt modelId="{AAC69B0A-DDE8-4D06-910C-61E6882BF23A}">
      <dgm:prSet custT="1"/>
      <dgm:spPr/>
      <dgm:t>
        <a:bodyPr/>
        <a:lstStyle/>
        <a:p>
          <a:r>
            <a:rPr lang="ru-RU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Выездное обследование</a:t>
          </a:r>
        </a:p>
      </dgm:t>
    </dgm:pt>
    <dgm:pt modelId="{83235115-068F-4E68-8339-3707FD648661}" type="parTrans" cxnId="{C3B55220-468D-453A-AD00-152AEE14D687}">
      <dgm:prSet/>
      <dgm:spPr/>
      <dgm:t>
        <a:bodyPr/>
        <a:lstStyle/>
        <a:p>
          <a:endParaRPr lang="ru-RU"/>
        </a:p>
      </dgm:t>
    </dgm:pt>
    <dgm:pt modelId="{B2292677-7A9B-439E-A5BA-C40CB195D8EE}" type="sibTrans" cxnId="{C3B55220-468D-453A-AD00-152AEE14D687}">
      <dgm:prSet/>
      <dgm:spPr/>
      <dgm:t>
        <a:bodyPr/>
        <a:lstStyle/>
        <a:p>
          <a:endParaRPr lang="ru-RU"/>
        </a:p>
      </dgm:t>
    </dgm:pt>
    <dgm:pt modelId="{87B57162-0415-4079-A637-38556A9F379C}" type="pres">
      <dgm:prSet presAssocID="{E35ADDE3-AECB-455C-B143-AF8D4EC3E55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A7F8D28-1CD9-4FE2-8197-891DF8B19B48}" type="pres">
      <dgm:prSet presAssocID="{07416531-1243-404B-B36D-5A1608400670}" presName="composite" presStyleCnt="0"/>
      <dgm:spPr/>
    </dgm:pt>
    <dgm:pt modelId="{40A30515-51E1-46E0-959F-5C17538A7B7A}" type="pres">
      <dgm:prSet presAssocID="{07416531-1243-404B-B36D-5A1608400670}" presName="parentText" presStyleLbl="alignNode1" presStyleIdx="0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68BADC-B8DD-4C60-887B-6E362ED53104}" type="pres">
      <dgm:prSet presAssocID="{07416531-1243-404B-B36D-5A1608400670}" presName="descendantText" presStyleLbl="alignAcc1" presStyleIdx="0" presStyleCnt="9" custLinFactNeighborX="0" custLinFactNeighborY="-9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0C0FB1-9767-4917-9406-75B0729A8FB9}" type="pres">
      <dgm:prSet presAssocID="{38F51136-BE87-4593-B56D-484FA695C943}" presName="sp" presStyleCnt="0"/>
      <dgm:spPr/>
    </dgm:pt>
    <dgm:pt modelId="{2AE47B19-0088-4576-B5AE-A96D1133852F}" type="pres">
      <dgm:prSet presAssocID="{FD4A9CFE-48AF-435D-B312-C0E72197FBE0}" presName="composite" presStyleCnt="0"/>
      <dgm:spPr/>
    </dgm:pt>
    <dgm:pt modelId="{FE80AFDB-0288-4441-AB7B-CB4BE4FBFD63}" type="pres">
      <dgm:prSet presAssocID="{FD4A9CFE-48AF-435D-B312-C0E72197FBE0}" presName="parentText" presStyleLbl="alignNode1" presStyleIdx="1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972904-3F79-4EDC-9926-20A99A858441}" type="pres">
      <dgm:prSet presAssocID="{FD4A9CFE-48AF-435D-B312-C0E72197FBE0}" presName="descendantText" presStyleLbl="alignAcc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6EB63C-417B-477E-A8B3-EFD28E26172F}" type="pres">
      <dgm:prSet presAssocID="{BDAFF23E-500A-4C60-AE65-02D591BB9285}" presName="sp" presStyleCnt="0"/>
      <dgm:spPr/>
    </dgm:pt>
    <dgm:pt modelId="{83B9BB1B-3214-46D7-A8FA-5A775ECE39FB}" type="pres">
      <dgm:prSet presAssocID="{CC6AD34B-54FD-4ACD-A223-19A78F37D9BE}" presName="composite" presStyleCnt="0"/>
      <dgm:spPr/>
    </dgm:pt>
    <dgm:pt modelId="{FA9145FA-5E78-40D7-8460-D6C8B959AA11}" type="pres">
      <dgm:prSet presAssocID="{CC6AD34B-54FD-4ACD-A223-19A78F37D9BE}" presName="parentText" presStyleLbl="alignNode1" presStyleIdx="2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DFB160-0978-402E-AFD5-7B07E2AC6195}" type="pres">
      <dgm:prSet presAssocID="{CC6AD34B-54FD-4ACD-A223-19A78F37D9BE}" presName="descendantText" presStyleLbl="alignAcc1" presStyleIdx="2" presStyleCnt="9" custLinFactNeighborX="0" custLinFactNeighborY="-46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DA68AD-E083-47A3-AD71-2BE48BC47DCF}" type="pres">
      <dgm:prSet presAssocID="{82309398-69A9-430F-983C-BC150792AFFD}" presName="sp" presStyleCnt="0"/>
      <dgm:spPr/>
    </dgm:pt>
    <dgm:pt modelId="{752BF88A-1D42-43F0-8228-1CDFCA12F794}" type="pres">
      <dgm:prSet presAssocID="{A5763257-01EA-4BD1-BEE3-E171FE9A83F9}" presName="composite" presStyleCnt="0"/>
      <dgm:spPr/>
    </dgm:pt>
    <dgm:pt modelId="{E51A9C61-C4FA-46D2-BC53-042B031194DE}" type="pres">
      <dgm:prSet presAssocID="{A5763257-01EA-4BD1-BEE3-E171FE9A83F9}" presName="parentText" presStyleLbl="alignNode1" presStyleIdx="3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47BD3A-AE51-43E3-8DFD-962888DA1B5C}" type="pres">
      <dgm:prSet presAssocID="{A5763257-01EA-4BD1-BEE3-E171FE9A83F9}" presName="descendantText" presStyleLbl="alignAcc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2D684A-B6DD-4CA1-8F98-63BE7257B27A}" type="pres">
      <dgm:prSet presAssocID="{4572336B-C155-43CB-84C9-999111FAD951}" presName="sp" presStyleCnt="0"/>
      <dgm:spPr/>
    </dgm:pt>
    <dgm:pt modelId="{66270E20-3342-4BD3-A2E7-87143D4E64A9}" type="pres">
      <dgm:prSet presAssocID="{45B2D3E6-827F-46FB-8A22-C09A66EFB4D2}" presName="composite" presStyleCnt="0"/>
      <dgm:spPr/>
    </dgm:pt>
    <dgm:pt modelId="{BF30E6C4-41A4-419F-B26B-7EC7FC471E4D}" type="pres">
      <dgm:prSet presAssocID="{45B2D3E6-827F-46FB-8A22-C09A66EFB4D2}" presName="parentText" presStyleLbl="alignNode1" presStyleIdx="4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14700B-0178-46A2-8569-021CB3A7B5F2}" type="pres">
      <dgm:prSet presAssocID="{45B2D3E6-827F-46FB-8A22-C09A66EFB4D2}" presName="descendantText" presStyleLbl="alignAcc1" presStyleIdx="4" presStyleCnt="9" custLinFactNeighborX="0" custLinFactNeighborY="26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D09965-85E0-4F55-9590-E3239D5D85DD}" type="pres">
      <dgm:prSet presAssocID="{2D55EB1E-A984-4123-9B28-FB7C7B0A48AD}" presName="sp" presStyleCnt="0"/>
      <dgm:spPr/>
    </dgm:pt>
    <dgm:pt modelId="{B06EA49F-6E54-4255-B292-136939FEA720}" type="pres">
      <dgm:prSet presAssocID="{ED3FE415-B86D-45F9-8072-D4B0EFE28216}" presName="composite" presStyleCnt="0"/>
      <dgm:spPr/>
    </dgm:pt>
    <dgm:pt modelId="{7F6509CD-2867-4890-8194-CBB857EABA81}" type="pres">
      <dgm:prSet presAssocID="{ED3FE415-B86D-45F9-8072-D4B0EFE28216}" presName="parentText" presStyleLbl="alignNode1" presStyleIdx="5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57FD48-3335-429B-8EE6-4827EA9D3D7C}" type="pres">
      <dgm:prSet presAssocID="{ED3FE415-B86D-45F9-8072-D4B0EFE28216}" presName="descendantText" presStyleLbl="alignAcc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E09177-2136-4CA4-A659-E931E40AFACD}" type="pres">
      <dgm:prSet presAssocID="{E8E84E99-C696-4142-B944-0B88F0A43568}" presName="sp" presStyleCnt="0"/>
      <dgm:spPr/>
    </dgm:pt>
    <dgm:pt modelId="{5B14C254-360D-42F4-9C41-58B1403BFD7D}" type="pres">
      <dgm:prSet presAssocID="{41A4BA1A-3DB0-4739-94EB-4415F530346A}" presName="composite" presStyleCnt="0"/>
      <dgm:spPr/>
    </dgm:pt>
    <dgm:pt modelId="{EDD9D856-5105-48DD-ACEE-C9A0A051BFAB}" type="pres">
      <dgm:prSet presAssocID="{41A4BA1A-3DB0-4739-94EB-4415F530346A}" presName="parentText" presStyleLbl="alignNode1" presStyleIdx="6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749A85-33FF-4C90-9569-147BBFF3FB9B}" type="pres">
      <dgm:prSet presAssocID="{41A4BA1A-3DB0-4739-94EB-4415F530346A}" presName="descendantText" presStyleLbl="alignAcc1" presStyleIdx="6" presStyleCnt="9" custLinFactNeighborX="0" custLinFactNeighborY="69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A5921A-39A3-4F87-8D01-94979F59C59E}" type="pres">
      <dgm:prSet presAssocID="{3FB24B5B-4DA2-4474-A96A-72CE5D08096A}" presName="sp" presStyleCnt="0"/>
      <dgm:spPr/>
    </dgm:pt>
    <dgm:pt modelId="{4939DEBB-E43F-473B-AB2E-2E53762F5B9E}" type="pres">
      <dgm:prSet presAssocID="{00892A17-522A-4472-B8C5-B750FD7248E2}" presName="composite" presStyleCnt="0"/>
      <dgm:spPr/>
    </dgm:pt>
    <dgm:pt modelId="{E8146996-BB99-47C8-86DD-00BE8D0A877A}" type="pres">
      <dgm:prSet presAssocID="{00892A17-522A-4472-B8C5-B750FD7248E2}" presName="parentText" presStyleLbl="alignNode1" presStyleIdx="7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666D54-8760-47FB-B606-C5E108A448BB}" type="pres">
      <dgm:prSet presAssocID="{00892A17-522A-4472-B8C5-B750FD7248E2}" presName="descendantText" presStyleLbl="alignAcc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408526-C760-4718-8715-473BDB791AC4}" type="pres">
      <dgm:prSet presAssocID="{70EA11CE-C2F5-4613-9ABF-5D1A9D96DCC2}" presName="sp" presStyleCnt="0"/>
      <dgm:spPr/>
    </dgm:pt>
    <dgm:pt modelId="{A46C2129-DA20-4E07-9B50-B345E54657AC}" type="pres">
      <dgm:prSet presAssocID="{9E3F4DCE-55E0-408D-A8AE-4E0DD04C1C17}" presName="composite" presStyleCnt="0"/>
      <dgm:spPr/>
    </dgm:pt>
    <dgm:pt modelId="{F4207AB9-F1DD-4F97-BA08-53B78AE57758}" type="pres">
      <dgm:prSet presAssocID="{9E3F4DCE-55E0-408D-A8AE-4E0DD04C1C17}" presName="parentText" presStyleLbl="alignNode1" presStyleIdx="8" presStyleCnt="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36FCE0-1A21-438C-9102-642D2E1663E1}" type="pres">
      <dgm:prSet presAssocID="{9E3F4DCE-55E0-408D-A8AE-4E0DD04C1C17}" presName="descendantText" presStyleLbl="alignAcc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1B8E6C-1F69-4B81-8A27-FEBCB8AEC78A}" type="presOf" srcId="{49125766-4C16-4026-BB9D-085C3C13EA3D}" destId="{B0666D54-8760-47FB-B606-C5E108A448BB}" srcOrd="0" destOrd="0" presId="urn:microsoft.com/office/officeart/2005/8/layout/chevron2"/>
    <dgm:cxn modelId="{DD8EE160-878F-40A4-B042-811215FC3EA8}" srcId="{E35ADDE3-AECB-455C-B143-AF8D4EC3E55B}" destId="{A5763257-01EA-4BD1-BEE3-E171FE9A83F9}" srcOrd="3" destOrd="0" parTransId="{23C59EEB-BDAE-4D38-AA00-2C288283C2EF}" sibTransId="{4572336B-C155-43CB-84C9-999111FAD951}"/>
    <dgm:cxn modelId="{D57C708C-DA45-47C8-8E02-A25BA355F64B}" type="presOf" srcId="{AAC69B0A-DDE8-4D06-910C-61E6882BF23A}" destId="{2936FCE0-1A21-438C-9102-642D2E1663E1}" srcOrd="0" destOrd="0" presId="urn:microsoft.com/office/officeart/2005/8/layout/chevron2"/>
    <dgm:cxn modelId="{6265D1B6-46F8-462E-93BA-5660EB26DA00}" srcId="{45B2D3E6-827F-46FB-8A22-C09A66EFB4D2}" destId="{2B69C279-1709-4162-8729-AD90EBC79ABA}" srcOrd="0" destOrd="0" parTransId="{1B1D72CA-4AF4-4901-90C7-5CEB261184DE}" sibTransId="{57887C06-511C-4EEB-B726-3F5103E4998C}"/>
    <dgm:cxn modelId="{8F27B31A-9BE6-4417-AC63-6BC9325A9CAE}" srcId="{FD4A9CFE-48AF-435D-B312-C0E72197FBE0}" destId="{EDAD5BFF-10F6-4A1E-8207-C4F5171CA542}" srcOrd="2" destOrd="0" parTransId="{D27D8E34-3B87-4B36-AF17-418E59B7ABCF}" sibTransId="{E3040BF2-80A7-4818-978F-09648F5BD8D2}"/>
    <dgm:cxn modelId="{CCEE41EE-FD0C-44A0-95CE-F8677039E366}" srcId="{E35ADDE3-AECB-455C-B143-AF8D4EC3E55B}" destId="{45B2D3E6-827F-46FB-8A22-C09A66EFB4D2}" srcOrd="4" destOrd="0" parTransId="{86C72CF9-3CE8-4DA2-B75F-07C8DBB7B9F4}" sibTransId="{2D55EB1E-A984-4123-9B28-FB7C7B0A48AD}"/>
    <dgm:cxn modelId="{E2977DCE-9C99-4FB8-BB0D-F219167D60F2}" type="presOf" srcId="{FD4A9CFE-48AF-435D-B312-C0E72197FBE0}" destId="{FE80AFDB-0288-4441-AB7B-CB4BE4FBFD63}" srcOrd="0" destOrd="0" presId="urn:microsoft.com/office/officeart/2005/8/layout/chevron2"/>
    <dgm:cxn modelId="{FB62AC03-3885-45A7-9A13-31D474A7315B}" type="presOf" srcId="{E7A4E8D7-B46D-44BE-A36C-036837140B54}" destId="{B0972904-3F79-4EDC-9926-20A99A858441}" srcOrd="0" destOrd="0" presId="urn:microsoft.com/office/officeart/2005/8/layout/chevron2"/>
    <dgm:cxn modelId="{B08CB20C-FDD5-4E51-98DB-121896790FC8}" type="presOf" srcId="{6C93E585-294B-4F4E-976D-A59DC48EBDC4}" destId="{B0972904-3F79-4EDC-9926-20A99A858441}" srcOrd="0" destOrd="4" presId="urn:microsoft.com/office/officeart/2005/8/layout/chevron2"/>
    <dgm:cxn modelId="{1A68C3B1-3F0B-4B34-8182-8FF850D252A3}" srcId="{A5763257-01EA-4BD1-BEE3-E171FE9A83F9}" destId="{B4E62415-FF07-4862-918D-502944285084}" srcOrd="0" destOrd="0" parTransId="{45627D7F-DADC-420F-B066-F42EFA92E90E}" sibTransId="{6D60BF23-1FD6-4147-93A9-3E422FB8DF1E}"/>
    <dgm:cxn modelId="{DAC664F7-D576-47BD-AA81-0DF10E28D60A}" type="presOf" srcId="{B4E62415-FF07-4862-918D-502944285084}" destId="{3947BD3A-AE51-43E3-8DFD-962888DA1B5C}" srcOrd="0" destOrd="0" presId="urn:microsoft.com/office/officeart/2005/8/layout/chevron2"/>
    <dgm:cxn modelId="{7A4A291A-4021-4F87-9F61-A1D8BD6D610C}" srcId="{E35ADDE3-AECB-455C-B143-AF8D4EC3E55B}" destId="{41A4BA1A-3DB0-4739-94EB-4415F530346A}" srcOrd="6" destOrd="0" parTransId="{8DA2BA08-A6E1-4AFB-899A-1FD614C3A06D}" sibTransId="{3FB24B5B-4DA2-4474-A96A-72CE5D08096A}"/>
    <dgm:cxn modelId="{2B1E968F-3F35-4C93-80BD-D5D6181CA0FF}" srcId="{E35ADDE3-AECB-455C-B143-AF8D4EC3E55B}" destId="{FD4A9CFE-48AF-435D-B312-C0E72197FBE0}" srcOrd="1" destOrd="0" parTransId="{0567F2F2-D19B-406E-93BB-219578933360}" sibTransId="{BDAFF23E-500A-4C60-AE65-02D591BB9285}"/>
    <dgm:cxn modelId="{C7385286-D134-4D04-A9B8-8838090E9D73}" srcId="{E35ADDE3-AECB-455C-B143-AF8D4EC3E55B}" destId="{ED3FE415-B86D-45F9-8072-D4B0EFE28216}" srcOrd="5" destOrd="0" parTransId="{4B40F9EA-B739-4CE2-923D-0A2BCFF3BDAF}" sibTransId="{E8E84E99-C696-4142-B944-0B88F0A43568}"/>
    <dgm:cxn modelId="{CBAB321E-1925-49D8-BBD2-F365FA489E22}" type="presOf" srcId="{E35ADDE3-AECB-455C-B143-AF8D4EC3E55B}" destId="{87B57162-0415-4079-A637-38556A9F379C}" srcOrd="0" destOrd="0" presId="urn:microsoft.com/office/officeart/2005/8/layout/chevron2"/>
    <dgm:cxn modelId="{B7BE0DC5-5DEA-45D0-A6F2-AD8DDA56C8A4}" type="presOf" srcId="{00892A17-522A-4472-B8C5-B750FD7248E2}" destId="{E8146996-BB99-47C8-86DD-00BE8D0A877A}" srcOrd="0" destOrd="0" presId="urn:microsoft.com/office/officeart/2005/8/layout/chevron2"/>
    <dgm:cxn modelId="{E9433B6B-56C1-41A3-AF83-FA801D0D5DFF}" srcId="{00892A17-522A-4472-B8C5-B750FD7248E2}" destId="{49125766-4C16-4026-BB9D-085C3C13EA3D}" srcOrd="0" destOrd="0" parTransId="{EAFB012C-994B-4B8B-A1CF-4DE86BFD80E7}" sibTransId="{8FFC5C36-D823-4036-801A-C1F520EBA851}"/>
    <dgm:cxn modelId="{AA5D81C1-0DC0-4D2B-9DF6-2B00512DD2B1}" type="presOf" srcId="{2B69C279-1709-4162-8729-AD90EBC79ABA}" destId="{BB14700B-0178-46A2-8569-021CB3A7B5F2}" srcOrd="0" destOrd="0" presId="urn:microsoft.com/office/officeart/2005/8/layout/chevron2"/>
    <dgm:cxn modelId="{067FA541-237A-4E07-BBAC-E7CE7F72189E}" type="presOf" srcId="{ED3FE415-B86D-45F9-8072-D4B0EFE28216}" destId="{7F6509CD-2867-4890-8194-CBB857EABA81}" srcOrd="0" destOrd="0" presId="urn:microsoft.com/office/officeart/2005/8/layout/chevron2"/>
    <dgm:cxn modelId="{6C402539-F437-4AE4-96BA-AC0E4E31A7A4}" type="presOf" srcId="{69726277-9ABF-4302-9C8C-8183450E08D2}" destId="{B0972904-3F79-4EDC-9926-20A99A858441}" srcOrd="0" destOrd="3" presId="urn:microsoft.com/office/officeart/2005/8/layout/chevron2"/>
    <dgm:cxn modelId="{D632001E-700A-47F9-807C-1B5EC03A1C25}" type="presOf" srcId="{41A4BA1A-3DB0-4739-94EB-4415F530346A}" destId="{EDD9D856-5105-48DD-ACEE-C9A0A051BFAB}" srcOrd="0" destOrd="0" presId="urn:microsoft.com/office/officeart/2005/8/layout/chevron2"/>
    <dgm:cxn modelId="{EFD9F548-066D-45DE-B391-42392392751E}" type="presOf" srcId="{A5763257-01EA-4BD1-BEE3-E171FE9A83F9}" destId="{E51A9C61-C4FA-46D2-BC53-042B031194DE}" srcOrd="0" destOrd="0" presId="urn:microsoft.com/office/officeart/2005/8/layout/chevron2"/>
    <dgm:cxn modelId="{5D335EB1-4231-49ED-AE1A-DEA259CEDB8E}" srcId="{ED3FE415-B86D-45F9-8072-D4B0EFE28216}" destId="{A72515EE-4D53-4D67-9E51-42A3C6C1370D}" srcOrd="0" destOrd="0" parTransId="{CA752252-AC97-4638-BF8A-4A59DD7AA326}" sibTransId="{DDB33651-70A7-45C9-BEBA-3E773C2067D9}"/>
    <dgm:cxn modelId="{A73CD0E3-6427-43F6-AFDD-967FDFBB8E92}" srcId="{E35ADDE3-AECB-455C-B143-AF8D4EC3E55B}" destId="{CC6AD34B-54FD-4ACD-A223-19A78F37D9BE}" srcOrd="2" destOrd="0" parTransId="{681CF738-75D7-4E6F-A4FB-0838AA4796D8}" sibTransId="{82309398-69A9-430F-983C-BC150792AFFD}"/>
    <dgm:cxn modelId="{67C0E934-0730-4C98-8286-6876E98201EF}" type="presOf" srcId="{A72515EE-4D53-4D67-9E51-42A3C6C1370D}" destId="{A457FD48-3335-429B-8EE6-4827EA9D3D7C}" srcOrd="0" destOrd="0" presId="urn:microsoft.com/office/officeart/2005/8/layout/chevron2"/>
    <dgm:cxn modelId="{F56D364C-B8BC-4669-BF31-0C871DF83504}" type="presOf" srcId="{45B2D3E6-827F-46FB-8A22-C09A66EFB4D2}" destId="{BF30E6C4-41A4-419F-B26B-7EC7FC471E4D}" srcOrd="0" destOrd="0" presId="urn:microsoft.com/office/officeart/2005/8/layout/chevron2"/>
    <dgm:cxn modelId="{C3B55220-468D-453A-AD00-152AEE14D687}" srcId="{9E3F4DCE-55E0-408D-A8AE-4E0DD04C1C17}" destId="{AAC69B0A-DDE8-4D06-910C-61E6882BF23A}" srcOrd="0" destOrd="0" parTransId="{83235115-068F-4E68-8339-3707FD648661}" sibTransId="{B2292677-7A9B-439E-A5BA-C40CB195D8EE}"/>
    <dgm:cxn modelId="{6F42EA72-5739-423C-B30E-4D05FCF8ED3F}" srcId="{41A4BA1A-3DB0-4739-94EB-4415F530346A}" destId="{56F3AC73-ABE6-4390-BF44-1857CA2E040E}" srcOrd="0" destOrd="0" parTransId="{F5951B8F-0148-4BCB-B7D5-C1FCE2E1DDCF}" sibTransId="{494239D8-5E28-4FEB-B28E-0D31D43B4BDD}"/>
    <dgm:cxn modelId="{144674CA-61F7-4F57-8416-B64144E04896}" type="presOf" srcId="{9E3F4DCE-55E0-408D-A8AE-4E0DD04C1C17}" destId="{F4207AB9-F1DD-4F97-BA08-53B78AE57758}" srcOrd="0" destOrd="0" presId="urn:microsoft.com/office/officeart/2005/8/layout/chevron2"/>
    <dgm:cxn modelId="{B835CCEA-0061-4446-84DE-198E52695DE4}" type="presOf" srcId="{07416531-1243-404B-B36D-5A1608400670}" destId="{40A30515-51E1-46E0-959F-5C17538A7B7A}" srcOrd="0" destOrd="0" presId="urn:microsoft.com/office/officeart/2005/8/layout/chevron2"/>
    <dgm:cxn modelId="{DDEF312E-4934-4116-A8D7-7F7B45CDDE52}" srcId="{E35ADDE3-AECB-455C-B143-AF8D4EC3E55B}" destId="{9E3F4DCE-55E0-408D-A8AE-4E0DD04C1C17}" srcOrd="8" destOrd="0" parTransId="{DAFB6908-767A-4B82-8226-09065F141A73}" sibTransId="{DA072E56-B323-4240-BA1C-A7FE435B68CF}"/>
    <dgm:cxn modelId="{294A2880-D9E9-46A0-AB96-FB29E5F22A7B}" type="presOf" srcId="{56F3AC73-ABE6-4390-BF44-1857CA2E040E}" destId="{F2749A85-33FF-4C90-9569-147BBFF3FB9B}" srcOrd="0" destOrd="0" presId="urn:microsoft.com/office/officeart/2005/8/layout/chevron2"/>
    <dgm:cxn modelId="{28EDD6E2-2AFA-4AC6-9741-A4A67E15D7C6}" type="presOf" srcId="{A708613A-74A0-41BB-A1C2-FE4AC9ECFF60}" destId="{4A68BADC-B8DD-4C60-887B-6E362ED53104}" srcOrd="0" destOrd="0" presId="urn:microsoft.com/office/officeart/2005/8/layout/chevron2"/>
    <dgm:cxn modelId="{DF4F3F64-5D9A-42E5-8DB5-412760D98497}" srcId="{E35ADDE3-AECB-455C-B143-AF8D4EC3E55B}" destId="{07416531-1243-404B-B36D-5A1608400670}" srcOrd="0" destOrd="0" parTransId="{FC439849-BB64-48CE-9E75-F58124BC3B7E}" sibTransId="{38F51136-BE87-4593-B56D-484FA695C943}"/>
    <dgm:cxn modelId="{F7E394C0-4631-4F02-96F9-42854E38B831}" srcId="{07416531-1243-404B-B36D-5A1608400670}" destId="{A708613A-74A0-41BB-A1C2-FE4AC9ECFF60}" srcOrd="0" destOrd="0" parTransId="{461ED201-36F5-43B7-837A-30AF286292E3}" sibTransId="{5CD0A645-5988-43B3-B5A6-A3A6A1FC7A1F}"/>
    <dgm:cxn modelId="{46930C5F-25EE-4479-9952-3077747A2826}" srcId="{CC6AD34B-54FD-4ACD-A223-19A78F37D9BE}" destId="{9AFBC7B4-B31B-48CF-B45C-5238715E6CB3}" srcOrd="0" destOrd="0" parTransId="{CDF7DB0E-7AA5-459C-8082-3A838857F8FF}" sibTransId="{897A34E7-19FF-4B87-AD02-2C9E42444C84}"/>
    <dgm:cxn modelId="{C1D61D09-596D-4E8E-AAF5-D76357708AD4}" srcId="{FD4A9CFE-48AF-435D-B312-C0E72197FBE0}" destId="{E7A4E8D7-B46D-44BE-A36C-036837140B54}" srcOrd="0" destOrd="0" parTransId="{725D9283-9B49-42C7-99B7-B38392533D3C}" sibTransId="{80267BE0-E7DD-4FAB-B166-4FBBD9A78E41}"/>
    <dgm:cxn modelId="{17AB8DD2-A62E-4D38-BBA0-1CC3D25273E9}" type="presOf" srcId="{EDAD5BFF-10F6-4A1E-8207-C4F5171CA542}" destId="{B0972904-3F79-4EDC-9926-20A99A858441}" srcOrd="0" destOrd="2" presId="urn:microsoft.com/office/officeart/2005/8/layout/chevron2"/>
    <dgm:cxn modelId="{4362C87F-8ADB-492F-BEF0-3C454083054D}" srcId="{FD4A9CFE-48AF-435D-B312-C0E72197FBE0}" destId="{6C93E585-294B-4F4E-976D-A59DC48EBDC4}" srcOrd="4" destOrd="0" parTransId="{A6C16097-0322-4D11-A878-9B6BA20ABDE1}" sibTransId="{92592DC1-05A8-426C-94DB-EAF6F5AA5F42}"/>
    <dgm:cxn modelId="{B8D15D7D-425C-4F31-8BB6-C9D92C4882DC}" type="presOf" srcId="{6A2EB948-A47B-4A9D-AD03-8CA802FCF702}" destId="{B0972904-3F79-4EDC-9926-20A99A858441}" srcOrd="0" destOrd="1" presId="urn:microsoft.com/office/officeart/2005/8/layout/chevron2"/>
    <dgm:cxn modelId="{7A1AAE58-9CDF-411D-8929-CF570FE4F5DD}" type="presOf" srcId="{9AFBC7B4-B31B-48CF-B45C-5238715E6CB3}" destId="{D0DFB160-0978-402E-AFD5-7B07E2AC6195}" srcOrd="0" destOrd="0" presId="urn:microsoft.com/office/officeart/2005/8/layout/chevron2"/>
    <dgm:cxn modelId="{7E1A3620-67A5-4E4D-AB70-0D2E6C9F1CAA}" srcId="{FD4A9CFE-48AF-435D-B312-C0E72197FBE0}" destId="{69726277-9ABF-4302-9C8C-8183450E08D2}" srcOrd="3" destOrd="0" parTransId="{3A3B8772-D272-4B62-84CB-17CF056BC9ED}" sibTransId="{38B12612-5389-4272-BEFA-7862B27FD0D1}"/>
    <dgm:cxn modelId="{82ED226A-DB58-41FB-8EEF-3A2D4345E687}" srcId="{E35ADDE3-AECB-455C-B143-AF8D4EC3E55B}" destId="{00892A17-522A-4472-B8C5-B750FD7248E2}" srcOrd="7" destOrd="0" parTransId="{57A3E81F-4CD1-471B-B834-F4DFEDC1B1E3}" sibTransId="{70EA11CE-C2F5-4613-9ABF-5D1A9D96DCC2}"/>
    <dgm:cxn modelId="{C0941DB9-391B-4622-957F-F0D3DAF48C13}" srcId="{FD4A9CFE-48AF-435D-B312-C0E72197FBE0}" destId="{6A2EB948-A47B-4A9D-AD03-8CA802FCF702}" srcOrd="1" destOrd="0" parTransId="{4A61F0FA-77E2-4B5E-B786-46304D1D6616}" sibTransId="{A96AADFB-A2D0-41A3-9C51-5E687B9E72BB}"/>
    <dgm:cxn modelId="{4B51B8A7-9580-4172-850B-73C60AB61ABA}" type="presOf" srcId="{CC6AD34B-54FD-4ACD-A223-19A78F37D9BE}" destId="{FA9145FA-5E78-40D7-8460-D6C8B959AA11}" srcOrd="0" destOrd="0" presId="urn:microsoft.com/office/officeart/2005/8/layout/chevron2"/>
    <dgm:cxn modelId="{BF2E5E67-CA25-49AF-9188-70151725B9A9}" type="presParOf" srcId="{87B57162-0415-4079-A637-38556A9F379C}" destId="{DA7F8D28-1CD9-4FE2-8197-891DF8B19B48}" srcOrd="0" destOrd="0" presId="urn:microsoft.com/office/officeart/2005/8/layout/chevron2"/>
    <dgm:cxn modelId="{BE0EAF98-B7A1-41F4-A172-0E4881AB5591}" type="presParOf" srcId="{DA7F8D28-1CD9-4FE2-8197-891DF8B19B48}" destId="{40A30515-51E1-46E0-959F-5C17538A7B7A}" srcOrd="0" destOrd="0" presId="urn:microsoft.com/office/officeart/2005/8/layout/chevron2"/>
    <dgm:cxn modelId="{A18B036B-7897-4E1C-B38E-71C9AD40FC78}" type="presParOf" srcId="{DA7F8D28-1CD9-4FE2-8197-891DF8B19B48}" destId="{4A68BADC-B8DD-4C60-887B-6E362ED53104}" srcOrd="1" destOrd="0" presId="urn:microsoft.com/office/officeart/2005/8/layout/chevron2"/>
    <dgm:cxn modelId="{BC705F0E-FD70-4A77-B29C-629E4EFBF872}" type="presParOf" srcId="{87B57162-0415-4079-A637-38556A9F379C}" destId="{020C0FB1-9767-4917-9406-75B0729A8FB9}" srcOrd="1" destOrd="0" presId="urn:microsoft.com/office/officeart/2005/8/layout/chevron2"/>
    <dgm:cxn modelId="{C3CBDDD4-C23A-468B-85B6-877667560466}" type="presParOf" srcId="{87B57162-0415-4079-A637-38556A9F379C}" destId="{2AE47B19-0088-4576-B5AE-A96D1133852F}" srcOrd="2" destOrd="0" presId="urn:microsoft.com/office/officeart/2005/8/layout/chevron2"/>
    <dgm:cxn modelId="{D4B0A907-8758-438D-A9E3-52536E100037}" type="presParOf" srcId="{2AE47B19-0088-4576-B5AE-A96D1133852F}" destId="{FE80AFDB-0288-4441-AB7B-CB4BE4FBFD63}" srcOrd="0" destOrd="0" presId="urn:microsoft.com/office/officeart/2005/8/layout/chevron2"/>
    <dgm:cxn modelId="{7B557829-2255-41B5-8CAD-24F2630355C9}" type="presParOf" srcId="{2AE47B19-0088-4576-B5AE-A96D1133852F}" destId="{B0972904-3F79-4EDC-9926-20A99A858441}" srcOrd="1" destOrd="0" presId="urn:microsoft.com/office/officeart/2005/8/layout/chevron2"/>
    <dgm:cxn modelId="{EC331090-2481-4FB6-BF5C-CE5F5F801005}" type="presParOf" srcId="{87B57162-0415-4079-A637-38556A9F379C}" destId="{FA6EB63C-417B-477E-A8B3-EFD28E26172F}" srcOrd="3" destOrd="0" presId="urn:microsoft.com/office/officeart/2005/8/layout/chevron2"/>
    <dgm:cxn modelId="{7E9AB22C-9504-4FF1-8486-92BA29C5A99A}" type="presParOf" srcId="{87B57162-0415-4079-A637-38556A9F379C}" destId="{83B9BB1B-3214-46D7-A8FA-5A775ECE39FB}" srcOrd="4" destOrd="0" presId="urn:microsoft.com/office/officeart/2005/8/layout/chevron2"/>
    <dgm:cxn modelId="{35F4D004-B4E8-4137-8DF1-746B5FC8242B}" type="presParOf" srcId="{83B9BB1B-3214-46D7-A8FA-5A775ECE39FB}" destId="{FA9145FA-5E78-40D7-8460-D6C8B959AA11}" srcOrd="0" destOrd="0" presId="urn:microsoft.com/office/officeart/2005/8/layout/chevron2"/>
    <dgm:cxn modelId="{7B522CC7-9B89-4853-82B4-031D9CA41CF6}" type="presParOf" srcId="{83B9BB1B-3214-46D7-A8FA-5A775ECE39FB}" destId="{D0DFB160-0978-402E-AFD5-7B07E2AC6195}" srcOrd="1" destOrd="0" presId="urn:microsoft.com/office/officeart/2005/8/layout/chevron2"/>
    <dgm:cxn modelId="{F3D62061-7D82-463E-8548-729E255FD646}" type="presParOf" srcId="{87B57162-0415-4079-A637-38556A9F379C}" destId="{4DDA68AD-E083-47A3-AD71-2BE48BC47DCF}" srcOrd="5" destOrd="0" presId="urn:microsoft.com/office/officeart/2005/8/layout/chevron2"/>
    <dgm:cxn modelId="{0E463680-1F20-4297-9BFB-138EFA89725E}" type="presParOf" srcId="{87B57162-0415-4079-A637-38556A9F379C}" destId="{752BF88A-1D42-43F0-8228-1CDFCA12F794}" srcOrd="6" destOrd="0" presId="urn:microsoft.com/office/officeart/2005/8/layout/chevron2"/>
    <dgm:cxn modelId="{1445CE19-5491-497B-98B0-0D3484234E0D}" type="presParOf" srcId="{752BF88A-1D42-43F0-8228-1CDFCA12F794}" destId="{E51A9C61-C4FA-46D2-BC53-042B031194DE}" srcOrd="0" destOrd="0" presId="urn:microsoft.com/office/officeart/2005/8/layout/chevron2"/>
    <dgm:cxn modelId="{A81EE33A-D588-4158-BD5D-159269D21077}" type="presParOf" srcId="{752BF88A-1D42-43F0-8228-1CDFCA12F794}" destId="{3947BD3A-AE51-43E3-8DFD-962888DA1B5C}" srcOrd="1" destOrd="0" presId="urn:microsoft.com/office/officeart/2005/8/layout/chevron2"/>
    <dgm:cxn modelId="{6FB22C52-0A63-4109-AA6A-4861CD32C77E}" type="presParOf" srcId="{87B57162-0415-4079-A637-38556A9F379C}" destId="{862D684A-B6DD-4CA1-8F98-63BE7257B27A}" srcOrd="7" destOrd="0" presId="urn:microsoft.com/office/officeart/2005/8/layout/chevron2"/>
    <dgm:cxn modelId="{F52D135B-1735-49BF-8B87-9E9EBD1B6287}" type="presParOf" srcId="{87B57162-0415-4079-A637-38556A9F379C}" destId="{66270E20-3342-4BD3-A2E7-87143D4E64A9}" srcOrd="8" destOrd="0" presId="urn:microsoft.com/office/officeart/2005/8/layout/chevron2"/>
    <dgm:cxn modelId="{92B14E23-B35C-4C8F-B7D2-D6A4537690E3}" type="presParOf" srcId="{66270E20-3342-4BD3-A2E7-87143D4E64A9}" destId="{BF30E6C4-41A4-419F-B26B-7EC7FC471E4D}" srcOrd="0" destOrd="0" presId="urn:microsoft.com/office/officeart/2005/8/layout/chevron2"/>
    <dgm:cxn modelId="{7D511CCB-9BFC-4E16-B990-1977E12C30E6}" type="presParOf" srcId="{66270E20-3342-4BD3-A2E7-87143D4E64A9}" destId="{BB14700B-0178-46A2-8569-021CB3A7B5F2}" srcOrd="1" destOrd="0" presId="urn:microsoft.com/office/officeart/2005/8/layout/chevron2"/>
    <dgm:cxn modelId="{2361EEFD-8CC6-4368-983D-377D586BED21}" type="presParOf" srcId="{87B57162-0415-4079-A637-38556A9F379C}" destId="{FDD09965-85E0-4F55-9590-E3239D5D85DD}" srcOrd="9" destOrd="0" presId="urn:microsoft.com/office/officeart/2005/8/layout/chevron2"/>
    <dgm:cxn modelId="{DD5D221E-9B65-431A-83B4-8590A637513B}" type="presParOf" srcId="{87B57162-0415-4079-A637-38556A9F379C}" destId="{B06EA49F-6E54-4255-B292-136939FEA720}" srcOrd="10" destOrd="0" presId="urn:microsoft.com/office/officeart/2005/8/layout/chevron2"/>
    <dgm:cxn modelId="{59791021-EA3D-4D25-B5C3-96A25032FE90}" type="presParOf" srcId="{B06EA49F-6E54-4255-B292-136939FEA720}" destId="{7F6509CD-2867-4890-8194-CBB857EABA81}" srcOrd="0" destOrd="0" presId="urn:microsoft.com/office/officeart/2005/8/layout/chevron2"/>
    <dgm:cxn modelId="{5DE2136D-3E83-4D59-A4E0-C7EF29AD0117}" type="presParOf" srcId="{B06EA49F-6E54-4255-B292-136939FEA720}" destId="{A457FD48-3335-429B-8EE6-4827EA9D3D7C}" srcOrd="1" destOrd="0" presId="urn:microsoft.com/office/officeart/2005/8/layout/chevron2"/>
    <dgm:cxn modelId="{A9CC73C8-9831-4D5E-8738-33C6735AB563}" type="presParOf" srcId="{87B57162-0415-4079-A637-38556A9F379C}" destId="{15E09177-2136-4CA4-A659-E931E40AFACD}" srcOrd="11" destOrd="0" presId="urn:microsoft.com/office/officeart/2005/8/layout/chevron2"/>
    <dgm:cxn modelId="{8F9C424D-3AFF-4F29-B1BB-2B7703073318}" type="presParOf" srcId="{87B57162-0415-4079-A637-38556A9F379C}" destId="{5B14C254-360D-42F4-9C41-58B1403BFD7D}" srcOrd="12" destOrd="0" presId="urn:microsoft.com/office/officeart/2005/8/layout/chevron2"/>
    <dgm:cxn modelId="{BB96245F-D456-4BB0-8B20-FE3A3C7E4236}" type="presParOf" srcId="{5B14C254-360D-42F4-9C41-58B1403BFD7D}" destId="{EDD9D856-5105-48DD-ACEE-C9A0A051BFAB}" srcOrd="0" destOrd="0" presId="urn:microsoft.com/office/officeart/2005/8/layout/chevron2"/>
    <dgm:cxn modelId="{6BA0B371-4E4E-43F6-A765-CDDD8B696ACD}" type="presParOf" srcId="{5B14C254-360D-42F4-9C41-58B1403BFD7D}" destId="{F2749A85-33FF-4C90-9569-147BBFF3FB9B}" srcOrd="1" destOrd="0" presId="urn:microsoft.com/office/officeart/2005/8/layout/chevron2"/>
    <dgm:cxn modelId="{4AF0E759-76F3-4D21-9D41-E27285015232}" type="presParOf" srcId="{87B57162-0415-4079-A637-38556A9F379C}" destId="{20A5921A-39A3-4F87-8D01-94979F59C59E}" srcOrd="13" destOrd="0" presId="urn:microsoft.com/office/officeart/2005/8/layout/chevron2"/>
    <dgm:cxn modelId="{4EFCC63F-B407-4AC2-9D57-7CF629A249A4}" type="presParOf" srcId="{87B57162-0415-4079-A637-38556A9F379C}" destId="{4939DEBB-E43F-473B-AB2E-2E53762F5B9E}" srcOrd="14" destOrd="0" presId="urn:microsoft.com/office/officeart/2005/8/layout/chevron2"/>
    <dgm:cxn modelId="{7D518765-BC4B-4F68-A68F-E59FF6E4A96D}" type="presParOf" srcId="{4939DEBB-E43F-473B-AB2E-2E53762F5B9E}" destId="{E8146996-BB99-47C8-86DD-00BE8D0A877A}" srcOrd="0" destOrd="0" presId="urn:microsoft.com/office/officeart/2005/8/layout/chevron2"/>
    <dgm:cxn modelId="{7730D2E1-871E-4ED3-8607-E9E46B065E49}" type="presParOf" srcId="{4939DEBB-E43F-473B-AB2E-2E53762F5B9E}" destId="{B0666D54-8760-47FB-B606-C5E108A448BB}" srcOrd="1" destOrd="0" presId="urn:microsoft.com/office/officeart/2005/8/layout/chevron2"/>
    <dgm:cxn modelId="{EE459BC9-9B9F-433B-A75B-02DEF7208C78}" type="presParOf" srcId="{87B57162-0415-4079-A637-38556A9F379C}" destId="{CE408526-C760-4718-8715-473BDB791AC4}" srcOrd="15" destOrd="0" presId="urn:microsoft.com/office/officeart/2005/8/layout/chevron2"/>
    <dgm:cxn modelId="{4ED645F4-7990-409E-91E8-D7E349147325}" type="presParOf" srcId="{87B57162-0415-4079-A637-38556A9F379C}" destId="{A46C2129-DA20-4E07-9B50-B345E54657AC}" srcOrd="16" destOrd="0" presId="urn:microsoft.com/office/officeart/2005/8/layout/chevron2"/>
    <dgm:cxn modelId="{A0CC4774-FA7C-4A3E-92F7-49661B4794C7}" type="presParOf" srcId="{A46C2129-DA20-4E07-9B50-B345E54657AC}" destId="{F4207AB9-F1DD-4F97-BA08-53B78AE57758}" srcOrd="0" destOrd="0" presId="urn:microsoft.com/office/officeart/2005/8/layout/chevron2"/>
    <dgm:cxn modelId="{9BB7DF8C-5B2B-4EE1-9BA6-0F6B3C838512}" type="presParOf" srcId="{A46C2129-DA20-4E07-9B50-B345E54657AC}" destId="{2936FCE0-1A21-438C-9102-642D2E1663E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79CC149-430A-4AD4-8409-50C5913DF084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0743A28C-B467-40C0-BF18-2BE0914EF1DE}">
      <dgm:prSet phldrT="[Текст]" custT="1"/>
      <dgm:spPr/>
      <dgm:t>
        <a:bodyPr/>
        <a:lstStyle/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1) осмотр;</a:t>
          </a:r>
        </a:p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2) досмотр;</a:t>
          </a:r>
        </a:p>
      </dgm:t>
    </dgm:pt>
    <dgm:pt modelId="{5CDBB9B0-48B1-4019-911E-03ECF197B540}" type="parTrans" cxnId="{7DD1C7DF-290F-408F-B566-6D66FEA89F9C}">
      <dgm:prSet/>
      <dgm:spPr/>
      <dgm:t>
        <a:bodyPr/>
        <a:lstStyle/>
        <a:p>
          <a:endParaRPr lang="ru-RU"/>
        </a:p>
      </dgm:t>
    </dgm:pt>
    <dgm:pt modelId="{E3117483-6E15-4264-944B-FFF792D61450}" type="sibTrans" cxnId="{7DD1C7DF-290F-408F-B566-6D66FEA89F9C}">
      <dgm:prSet/>
      <dgm:spPr/>
      <dgm:t>
        <a:bodyPr/>
        <a:lstStyle/>
        <a:p>
          <a:endParaRPr lang="ru-RU"/>
        </a:p>
      </dgm:t>
    </dgm:pt>
    <dgm:pt modelId="{866542D9-A06A-4853-B7B0-CF0D902231A5}">
      <dgm:prSet phldrT="[Текст]" custT="1"/>
      <dgm:spPr/>
      <dgm:t>
        <a:bodyPr/>
        <a:lstStyle/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3) опрос;</a:t>
          </a:r>
        </a:p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4) получение письменных объяснений;</a:t>
          </a:r>
        </a:p>
      </dgm:t>
    </dgm:pt>
    <dgm:pt modelId="{F3EC6F4B-5054-458A-88FA-84BC850F99A7}" type="parTrans" cxnId="{15ABA024-FF15-4372-BDB4-E165DBBD66AD}">
      <dgm:prSet/>
      <dgm:spPr/>
      <dgm:t>
        <a:bodyPr/>
        <a:lstStyle/>
        <a:p>
          <a:endParaRPr lang="ru-RU"/>
        </a:p>
      </dgm:t>
    </dgm:pt>
    <dgm:pt modelId="{057C3894-EC49-4350-820F-85FBB53DB031}" type="sibTrans" cxnId="{15ABA024-FF15-4372-BDB4-E165DBBD66AD}">
      <dgm:prSet/>
      <dgm:spPr/>
      <dgm:t>
        <a:bodyPr/>
        <a:lstStyle/>
        <a:p>
          <a:endParaRPr lang="ru-RU"/>
        </a:p>
      </dgm:t>
    </dgm:pt>
    <dgm:pt modelId="{6132A18D-F3DE-4829-AB17-3F0E13D5AA6C}">
      <dgm:prSet phldrT="[Текст]" custT="1"/>
      <dgm:spPr/>
      <dgm:t>
        <a:bodyPr/>
        <a:lstStyle/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5) истребование документов;</a:t>
          </a:r>
        </a:p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6) отбор проб (образцов);</a:t>
          </a:r>
        </a:p>
      </dgm:t>
    </dgm:pt>
    <dgm:pt modelId="{02761958-23AB-4EDB-8E16-3482D0E507E4}" type="parTrans" cxnId="{56CB844B-5640-48D6-AD81-189D72E193E4}">
      <dgm:prSet/>
      <dgm:spPr/>
      <dgm:t>
        <a:bodyPr/>
        <a:lstStyle/>
        <a:p>
          <a:endParaRPr lang="ru-RU"/>
        </a:p>
      </dgm:t>
    </dgm:pt>
    <dgm:pt modelId="{330BC288-1178-4352-8B68-1011024F0290}" type="sibTrans" cxnId="{56CB844B-5640-48D6-AD81-189D72E193E4}">
      <dgm:prSet/>
      <dgm:spPr/>
      <dgm:t>
        <a:bodyPr/>
        <a:lstStyle/>
        <a:p>
          <a:endParaRPr lang="ru-RU"/>
        </a:p>
      </dgm:t>
    </dgm:pt>
    <dgm:pt modelId="{D8C1A5C3-17B2-4A04-A188-D6E9EB521F08}">
      <dgm:prSet phldrT="[Текст]" custT="1"/>
      <dgm:spPr/>
      <dgm:t>
        <a:bodyPr/>
        <a:lstStyle/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9) экспертиза;</a:t>
          </a:r>
        </a:p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10) эксперимент</a:t>
          </a:r>
        </a:p>
      </dgm:t>
    </dgm:pt>
    <dgm:pt modelId="{68E75701-98F0-4639-AB0D-4B7ABBB07796}" type="parTrans" cxnId="{0A733BBB-9D6B-4C4B-9DFB-F37DD9599E53}">
      <dgm:prSet/>
      <dgm:spPr/>
      <dgm:t>
        <a:bodyPr/>
        <a:lstStyle/>
        <a:p>
          <a:endParaRPr lang="ru-RU"/>
        </a:p>
      </dgm:t>
    </dgm:pt>
    <dgm:pt modelId="{7F35B844-7263-448B-90C3-F767EA78B154}" type="sibTrans" cxnId="{0A733BBB-9D6B-4C4B-9DFB-F37DD9599E53}">
      <dgm:prSet/>
      <dgm:spPr/>
      <dgm:t>
        <a:bodyPr/>
        <a:lstStyle/>
        <a:p>
          <a:endParaRPr lang="ru-RU"/>
        </a:p>
      </dgm:t>
    </dgm:pt>
    <dgm:pt modelId="{0B53B291-46DE-4568-8C79-7AA19E8514BC}">
      <dgm:prSet phldrT="[Текст]" custT="1"/>
      <dgm:spPr/>
      <dgm:t>
        <a:bodyPr/>
        <a:lstStyle/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7) инструментальное обследование;</a:t>
          </a:r>
        </a:p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8) испытание;</a:t>
          </a:r>
        </a:p>
      </dgm:t>
    </dgm:pt>
    <dgm:pt modelId="{33B3FF99-A2D0-4C4B-9912-6BF3E1569B67}" type="parTrans" cxnId="{5686B873-6DC6-4AF3-BCE3-1AAB865AD3F2}">
      <dgm:prSet/>
      <dgm:spPr/>
      <dgm:t>
        <a:bodyPr/>
        <a:lstStyle/>
        <a:p>
          <a:endParaRPr lang="ru-RU"/>
        </a:p>
      </dgm:t>
    </dgm:pt>
    <dgm:pt modelId="{6A24398E-1C1C-4B78-ABA5-86CFCAA9EBCB}" type="sibTrans" cxnId="{5686B873-6DC6-4AF3-BCE3-1AAB865AD3F2}">
      <dgm:prSet/>
      <dgm:spPr/>
      <dgm:t>
        <a:bodyPr/>
        <a:lstStyle/>
        <a:p>
          <a:endParaRPr lang="ru-RU"/>
        </a:p>
      </dgm:t>
    </dgm:pt>
    <dgm:pt modelId="{15BCABD9-05BD-486B-926C-40B5795038A7}" type="pres">
      <dgm:prSet presAssocID="{179CC149-430A-4AD4-8409-50C5913DF084}" presName="compositeShape" presStyleCnt="0">
        <dgm:presLayoutVars>
          <dgm:dir/>
          <dgm:resizeHandles/>
        </dgm:presLayoutVars>
      </dgm:prSet>
      <dgm:spPr/>
    </dgm:pt>
    <dgm:pt modelId="{7D477732-ECCF-4403-AD5F-3AD8D198A2C9}" type="pres">
      <dgm:prSet presAssocID="{179CC149-430A-4AD4-8409-50C5913DF084}" presName="pyramid" presStyleLbl="node1" presStyleIdx="0" presStyleCnt="1" custLinFactNeighborX="-11216" custLinFactNeighborY="12211"/>
      <dgm:spPr>
        <a:solidFill>
          <a:schemeClr val="tx2"/>
        </a:solidFill>
      </dgm:spPr>
    </dgm:pt>
    <dgm:pt modelId="{3F60B52B-91C4-4049-88D6-82BFC326BFB1}" type="pres">
      <dgm:prSet presAssocID="{179CC149-430A-4AD4-8409-50C5913DF084}" presName="theList" presStyleCnt="0"/>
      <dgm:spPr/>
    </dgm:pt>
    <dgm:pt modelId="{903D7E02-31D7-49A5-8A4C-59437D997F23}" type="pres">
      <dgm:prSet presAssocID="{0743A28C-B467-40C0-BF18-2BE0914EF1DE}" presName="aNode" presStyleLbl="fgAcc1" presStyleIdx="0" presStyleCnt="5" custScaleX="179106" custScaleY="546723" custLinFactY="-45526" custLinFactNeighborX="8695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4D68C1-E137-4148-A991-36ABB3BB2E15}" type="pres">
      <dgm:prSet presAssocID="{0743A28C-B467-40C0-BF18-2BE0914EF1DE}" presName="aSpace" presStyleCnt="0"/>
      <dgm:spPr/>
    </dgm:pt>
    <dgm:pt modelId="{9FC4F2E3-C3EC-4D70-934E-96F02724A0C1}" type="pres">
      <dgm:prSet presAssocID="{866542D9-A06A-4853-B7B0-CF0D902231A5}" presName="aNode" presStyleLbl="fgAcc1" presStyleIdx="1" presStyleCnt="5" custScaleX="180625" custScaleY="463297" custLinFactY="10943" custLinFactNeighborX="11537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EC0908-CC03-4034-84B0-7939E7BB1B72}" type="pres">
      <dgm:prSet presAssocID="{866542D9-A06A-4853-B7B0-CF0D902231A5}" presName="aSpace" presStyleCnt="0"/>
      <dgm:spPr/>
    </dgm:pt>
    <dgm:pt modelId="{8CF09565-95E6-498E-B4EC-E808AFD2AAE1}" type="pres">
      <dgm:prSet presAssocID="{6132A18D-F3DE-4829-AB17-3F0E13D5AA6C}" presName="aNode" presStyleLbl="fgAcc1" presStyleIdx="2" presStyleCnt="5" custScaleX="179942" custScaleY="461914" custLinFactY="73086" custLinFactNeighborX="11195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6416C7-8890-4EFB-B79D-20578948C54B}" type="pres">
      <dgm:prSet presAssocID="{6132A18D-F3DE-4829-AB17-3F0E13D5AA6C}" presName="aSpace" presStyleCnt="0"/>
      <dgm:spPr/>
    </dgm:pt>
    <dgm:pt modelId="{05C665A8-137A-4792-A80B-6F8EB3D539F8}" type="pres">
      <dgm:prSet presAssocID="{0B53B291-46DE-4568-8C79-7AA19E8514BC}" presName="aNode" presStyleLbl="fgAcc1" presStyleIdx="3" presStyleCnt="5" custScaleX="179106" custScaleY="555843" custLinFactY="144751" custLinFactNeighborX="12587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64F96F-02B7-4522-8976-1788F30B86DE}" type="pres">
      <dgm:prSet presAssocID="{0B53B291-46DE-4568-8C79-7AA19E8514BC}" presName="aSpace" presStyleCnt="0"/>
      <dgm:spPr/>
    </dgm:pt>
    <dgm:pt modelId="{C6C767D9-296B-4B36-B623-7A98016CB597}" type="pres">
      <dgm:prSet presAssocID="{D8C1A5C3-17B2-4A04-A188-D6E9EB521F08}" presName="aNode" presStyleLbl="fgAcc1" presStyleIdx="4" presStyleCnt="5" custScaleX="180281" custScaleY="608559" custLinFactY="180733" custLinFactNeighborX="13174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4405C0-EE27-4A2B-BB9C-137026FF12FF}" type="pres">
      <dgm:prSet presAssocID="{D8C1A5C3-17B2-4A04-A188-D6E9EB521F08}" presName="aSpace" presStyleCnt="0"/>
      <dgm:spPr/>
    </dgm:pt>
  </dgm:ptLst>
  <dgm:cxnLst>
    <dgm:cxn modelId="{D3D492BC-7405-4526-A7F6-1F14C271D5D4}" type="presOf" srcId="{0743A28C-B467-40C0-BF18-2BE0914EF1DE}" destId="{903D7E02-31D7-49A5-8A4C-59437D997F23}" srcOrd="0" destOrd="0" presId="urn:microsoft.com/office/officeart/2005/8/layout/pyramid2"/>
    <dgm:cxn modelId="{514C81B1-928F-435A-B211-BDCAAE8D266C}" type="presOf" srcId="{6132A18D-F3DE-4829-AB17-3F0E13D5AA6C}" destId="{8CF09565-95E6-498E-B4EC-E808AFD2AAE1}" srcOrd="0" destOrd="0" presId="urn:microsoft.com/office/officeart/2005/8/layout/pyramid2"/>
    <dgm:cxn modelId="{7DD1C7DF-290F-408F-B566-6D66FEA89F9C}" srcId="{179CC149-430A-4AD4-8409-50C5913DF084}" destId="{0743A28C-B467-40C0-BF18-2BE0914EF1DE}" srcOrd="0" destOrd="0" parTransId="{5CDBB9B0-48B1-4019-911E-03ECF197B540}" sibTransId="{E3117483-6E15-4264-944B-FFF792D61450}"/>
    <dgm:cxn modelId="{FA1EBF7D-37CA-4B20-93CD-88412CDE4323}" type="presOf" srcId="{866542D9-A06A-4853-B7B0-CF0D902231A5}" destId="{9FC4F2E3-C3EC-4D70-934E-96F02724A0C1}" srcOrd="0" destOrd="0" presId="urn:microsoft.com/office/officeart/2005/8/layout/pyramid2"/>
    <dgm:cxn modelId="{15ABA024-FF15-4372-BDB4-E165DBBD66AD}" srcId="{179CC149-430A-4AD4-8409-50C5913DF084}" destId="{866542D9-A06A-4853-B7B0-CF0D902231A5}" srcOrd="1" destOrd="0" parTransId="{F3EC6F4B-5054-458A-88FA-84BC850F99A7}" sibTransId="{057C3894-EC49-4350-820F-85FBB53DB031}"/>
    <dgm:cxn modelId="{0A733BBB-9D6B-4C4B-9DFB-F37DD9599E53}" srcId="{179CC149-430A-4AD4-8409-50C5913DF084}" destId="{D8C1A5C3-17B2-4A04-A188-D6E9EB521F08}" srcOrd="4" destOrd="0" parTransId="{68E75701-98F0-4639-AB0D-4B7ABBB07796}" sibTransId="{7F35B844-7263-448B-90C3-F767EA78B154}"/>
    <dgm:cxn modelId="{56CB844B-5640-48D6-AD81-189D72E193E4}" srcId="{179CC149-430A-4AD4-8409-50C5913DF084}" destId="{6132A18D-F3DE-4829-AB17-3F0E13D5AA6C}" srcOrd="2" destOrd="0" parTransId="{02761958-23AB-4EDB-8E16-3482D0E507E4}" sibTransId="{330BC288-1178-4352-8B68-1011024F0290}"/>
    <dgm:cxn modelId="{FC3F53EA-DB26-4BE7-9F5E-C7A894CEF736}" type="presOf" srcId="{D8C1A5C3-17B2-4A04-A188-D6E9EB521F08}" destId="{C6C767D9-296B-4B36-B623-7A98016CB597}" srcOrd="0" destOrd="0" presId="urn:microsoft.com/office/officeart/2005/8/layout/pyramid2"/>
    <dgm:cxn modelId="{5686B873-6DC6-4AF3-BCE3-1AAB865AD3F2}" srcId="{179CC149-430A-4AD4-8409-50C5913DF084}" destId="{0B53B291-46DE-4568-8C79-7AA19E8514BC}" srcOrd="3" destOrd="0" parTransId="{33B3FF99-A2D0-4C4B-9912-6BF3E1569B67}" sibTransId="{6A24398E-1C1C-4B78-ABA5-86CFCAA9EBCB}"/>
    <dgm:cxn modelId="{F3ED39BF-00EC-448F-AA5B-5A143ADC6EAD}" type="presOf" srcId="{179CC149-430A-4AD4-8409-50C5913DF084}" destId="{15BCABD9-05BD-486B-926C-40B5795038A7}" srcOrd="0" destOrd="0" presId="urn:microsoft.com/office/officeart/2005/8/layout/pyramid2"/>
    <dgm:cxn modelId="{F75F4B37-EB93-4599-9B04-02738F795D33}" type="presOf" srcId="{0B53B291-46DE-4568-8C79-7AA19E8514BC}" destId="{05C665A8-137A-4792-A80B-6F8EB3D539F8}" srcOrd="0" destOrd="0" presId="urn:microsoft.com/office/officeart/2005/8/layout/pyramid2"/>
    <dgm:cxn modelId="{85793964-0B34-4B34-A58C-50D4BF661576}" type="presParOf" srcId="{15BCABD9-05BD-486B-926C-40B5795038A7}" destId="{7D477732-ECCF-4403-AD5F-3AD8D198A2C9}" srcOrd="0" destOrd="0" presId="urn:microsoft.com/office/officeart/2005/8/layout/pyramid2"/>
    <dgm:cxn modelId="{4608F16F-08AB-4E02-B48C-4E0ED0E36FC6}" type="presParOf" srcId="{15BCABD9-05BD-486B-926C-40B5795038A7}" destId="{3F60B52B-91C4-4049-88D6-82BFC326BFB1}" srcOrd="1" destOrd="0" presId="urn:microsoft.com/office/officeart/2005/8/layout/pyramid2"/>
    <dgm:cxn modelId="{04358862-4DFC-4210-8726-36B47A9BFC69}" type="presParOf" srcId="{3F60B52B-91C4-4049-88D6-82BFC326BFB1}" destId="{903D7E02-31D7-49A5-8A4C-59437D997F23}" srcOrd="0" destOrd="0" presId="urn:microsoft.com/office/officeart/2005/8/layout/pyramid2"/>
    <dgm:cxn modelId="{A769641E-4D9E-4676-9B10-2B4166B65791}" type="presParOf" srcId="{3F60B52B-91C4-4049-88D6-82BFC326BFB1}" destId="{464D68C1-E137-4148-A991-36ABB3BB2E15}" srcOrd="1" destOrd="0" presId="urn:microsoft.com/office/officeart/2005/8/layout/pyramid2"/>
    <dgm:cxn modelId="{7756732A-A520-4C1C-90E5-BA3BE8EDA2E9}" type="presParOf" srcId="{3F60B52B-91C4-4049-88D6-82BFC326BFB1}" destId="{9FC4F2E3-C3EC-4D70-934E-96F02724A0C1}" srcOrd="2" destOrd="0" presId="urn:microsoft.com/office/officeart/2005/8/layout/pyramid2"/>
    <dgm:cxn modelId="{E04B1B55-97A9-485F-8F3A-06982149A70E}" type="presParOf" srcId="{3F60B52B-91C4-4049-88D6-82BFC326BFB1}" destId="{65EC0908-CC03-4034-84B0-7939E7BB1B72}" srcOrd="3" destOrd="0" presId="urn:microsoft.com/office/officeart/2005/8/layout/pyramid2"/>
    <dgm:cxn modelId="{31DD9F87-44EE-4906-8275-F9AE7D932428}" type="presParOf" srcId="{3F60B52B-91C4-4049-88D6-82BFC326BFB1}" destId="{8CF09565-95E6-498E-B4EC-E808AFD2AAE1}" srcOrd="4" destOrd="0" presId="urn:microsoft.com/office/officeart/2005/8/layout/pyramid2"/>
    <dgm:cxn modelId="{02FCCE9E-9F5A-4F87-B90F-A534240A2648}" type="presParOf" srcId="{3F60B52B-91C4-4049-88D6-82BFC326BFB1}" destId="{456416C7-8890-4EFB-B79D-20578948C54B}" srcOrd="5" destOrd="0" presId="urn:microsoft.com/office/officeart/2005/8/layout/pyramid2"/>
    <dgm:cxn modelId="{7803BE0B-8206-4A70-82ED-98FA40282091}" type="presParOf" srcId="{3F60B52B-91C4-4049-88D6-82BFC326BFB1}" destId="{05C665A8-137A-4792-A80B-6F8EB3D539F8}" srcOrd="6" destOrd="0" presId="urn:microsoft.com/office/officeart/2005/8/layout/pyramid2"/>
    <dgm:cxn modelId="{2921E622-AA13-4C8C-809E-C0332C126537}" type="presParOf" srcId="{3F60B52B-91C4-4049-88D6-82BFC326BFB1}" destId="{E764F96F-02B7-4522-8976-1788F30B86DE}" srcOrd="7" destOrd="0" presId="urn:microsoft.com/office/officeart/2005/8/layout/pyramid2"/>
    <dgm:cxn modelId="{C02F89FB-C5B6-446B-97B9-9A47EF0870C0}" type="presParOf" srcId="{3F60B52B-91C4-4049-88D6-82BFC326BFB1}" destId="{C6C767D9-296B-4B36-B623-7A98016CB597}" srcOrd="8" destOrd="0" presId="urn:microsoft.com/office/officeart/2005/8/layout/pyramid2"/>
    <dgm:cxn modelId="{69A4CCD3-FC0A-49E4-901E-B767DEB7AF2D}" type="presParOf" srcId="{3F60B52B-91C4-4049-88D6-82BFC326BFB1}" destId="{E54405C0-EE27-4A2B-BB9C-137026FF12FF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7C8A66-BA4D-439B-912C-5E65A6C8C751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893C2C-FA6C-417A-B472-453AA79A73E5}">
      <dgm:prSet phldrT="[Текст]" custT="1"/>
      <dgm:spPr/>
      <dgm:t>
        <a:bodyPr/>
        <a:lstStyle/>
        <a:p>
          <a:r>
            <a:rPr lang="ru-RU" sz="3200" b="1" dirty="0">
              <a:latin typeface="Arial" panose="020B0604020202020204" pitchFamily="34" charset="0"/>
              <a:cs typeface="Arial" panose="020B0604020202020204" pitchFamily="34" charset="0"/>
            </a:rPr>
            <a:t>Учет</a:t>
          </a:r>
        </a:p>
      </dgm:t>
    </dgm:pt>
    <dgm:pt modelId="{C4D435EC-3CEF-4C91-8ED7-EE70576F2CE8}" type="parTrans" cxnId="{CC994081-CD29-40FA-8BA5-9FB97EE52497}">
      <dgm:prSet/>
      <dgm:spPr/>
      <dgm:t>
        <a:bodyPr/>
        <a:lstStyle/>
        <a:p>
          <a:endParaRPr lang="ru-RU"/>
        </a:p>
      </dgm:t>
    </dgm:pt>
    <dgm:pt modelId="{E7133725-B8A4-4D60-8C37-019A8EC4C13C}" type="sibTrans" cxnId="{CC994081-CD29-40FA-8BA5-9FB97EE52497}">
      <dgm:prSet/>
      <dgm:spPr/>
      <dgm:t>
        <a:bodyPr/>
        <a:lstStyle/>
        <a:p>
          <a:endParaRPr lang="ru-RU"/>
        </a:p>
      </dgm:t>
    </dgm:pt>
    <dgm:pt modelId="{637A36F3-404E-4A91-A297-32223FDC792C}">
      <dgm:prSet phldrT="[Текст]" custT="1"/>
      <dgm:spPr/>
      <dgm:t>
        <a:bodyPr/>
        <a:lstStyle/>
        <a:p>
          <a:pPr algn="ctr"/>
          <a:r>
            <a:rPr lang="ru-RU" sz="2600" dirty="0">
              <a:latin typeface="Arial" panose="020B0604020202020204" pitchFamily="34" charset="0"/>
              <a:cs typeface="Arial" panose="020B0604020202020204" pitchFamily="34" charset="0"/>
            </a:rPr>
            <a:t>Совершение КНМ и их результаты отражаются в документах, составляемых инспектором и лицами, привлекаемыми к совершению контрольных (надзорных) действий</a:t>
          </a:r>
        </a:p>
      </dgm:t>
    </dgm:pt>
    <dgm:pt modelId="{6CDFA261-4F74-4DF4-AB48-6CD2F65D221B}" type="parTrans" cxnId="{DD5717C9-7C10-42CC-A0C2-EB19A4412EB1}">
      <dgm:prSet/>
      <dgm:spPr/>
      <dgm:t>
        <a:bodyPr/>
        <a:lstStyle/>
        <a:p>
          <a:endParaRPr lang="ru-RU"/>
        </a:p>
      </dgm:t>
    </dgm:pt>
    <dgm:pt modelId="{CEDDBF09-A50A-45C8-9D69-D9A6046A0976}" type="sibTrans" cxnId="{DD5717C9-7C10-42CC-A0C2-EB19A4412EB1}">
      <dgm:prSet/>
      <dgm:spPr/>
      <dgm:t>
        <a:bodyPr/>
        <a:lstStyle/>
        <a:p>
          <a:endParaRPr lang="ru-RU"/>
        </a:p>
      </dgm:t>
    </dgm:pt>
    <dgm:pt modelId="{67AB4620-2A27-4B36-B058-88B39AC7AA47}">
      <dgm:prSet phldrT="[Текст]" custT="1"/>
      <dgm:spPr/>
      <dgm:t>
        <a:bodyPr/>
        <a:lstStyle/>
        <a:p>
          <a:r>
            <a:rPr lang="ru-RU" sz="3200" b="1" i="0" dirty="0">
              <a:latin typeface="Arial" panose="020B0604020202020204" pitchFamily="34" charset="0"/>
              <a:cs typeface="Arial" panose="020B0604020202020204" pitchFamily="34" charset="0"/>
            </a:rPr>
            <a:t>Порядок осуществления</a:t>
          </a:r>
        </a:p>
      </dgm:t>
    </dgm:pt>
    <dgm:pt modelId="{A67F2421-F679-403E-9A4B-4F92DEA80783}" type="parTrans" cxnId="{6F61329E-3E7A-4BCA-92C7-8C0129481D4A}">
      <dgm:prSet/>
      <dgm:spPr/>
      <dgm:t>
        <a:bodyPr/>
        <a:lstStyle/>
        <a:p>
          <a:endParaRPr lang="ru-RU"/>
        </a:p>
      </dgm:t>
    </dgm:pt>
    <dgm:pt modelId="{8BCC3CAF-0F67-44B8-9414-A8E79C8EF8E8}" type="sibTrans" cxnId="{6F61329E-3E7A-4BCA-92C7-8C0129481D4A}">
      <dgm:prSet/>
      <dgm:spPr/>
      <dgm:t>
        <a:bodyPr/>
        <a:lstStyle/>
        <a:p>
          <a:endParaRPr lang="ru-RU"/>
        </a:p>
      </dgm:t>
    </dgm:pt>
    <dgm:pt modelId="{61D0B4AA-5E9E-40AC-AD7B-173B97BD4F1E}">
      <dgm:prSet phldrT="[Текст]" custT="1"/>
      <dgm:spPr/>
      <dgm:t>
        <a:bodyPr/>
        <a:lstStyle/>
        <a:p>
          <a:pPr algn="ctr"/>
          <a:r>
            <a:rPr lang="ru-RU" sz="2600" dirty="0">
              <a:latin typeface="Arial" panose="020B0604020202020204" pitchFamily="34" charset="0"/>
              <a:cs typeface="Arial" panose="020B0604020202020204" pitchFamily="34" charset="0"/>
            </a:rPr>
            <a:t>Проводятся с учетом внутренних правил и (или) установлений контролируемых лиц, режима работы объекта контроля, если они не создают непреодолимого препятствия по проведению КНМ</a:t>
          </a:r>
        </a:p>
      </dgm:t>
    </dgm:pt>
    <dgm:pt modelId="{38EF0A63-B5EB-46EC-8E5E-7860A0F2286F}" type="parTrans" cxnId="{4ADD5DAD-3B37-4A69-AB2A-432A9457120D}">
      <dgm:prSet/>
      <dgm:spPr/>
      <dgm:t>
        <a:bodyPr/>
        <a:lstStyle/>
        <a:p>
          <a:endParaRPr lang="ru-RU"/>
        </a:p>
      </dgm:t>
    </dgm:pt>
    <dgm:pt modelId="{96D11C87-1AB4-4C40-9A1A-E7879CD44063}" type="sibTrans" cxnId="{4ADD5DAD-3B37-4A69-AB2A-432A9457120D}">
      <dgm:prSet/>
      <dgm:spPr/>
      <dgm:t>
        <a:bodyPr/>
        <a:lstStyle/>
        <a:p>
          <a:endParaRPr lang="ru-RU"/>
        </a:p>
      </dgm:t>
    </dgm:pt>
    <dgm:pt modelId="{A10A45B1-9290-4D2E-A35E-574B2E712F0D}">
      <dgm:prSet phldrT="[Текст]" custT="1"/>
      <dgm:spPr/>
      <dgm:t>
        <a:bodyPr/>
        <a:lstStyle/>
        <a:p>
          <a:r>
            <a:rPr lang="ru-RU" sz="3200" b="1" dirty="0">
              <a:latin typeface="Arial" panose="020B0604020202020204" pitchFamily="34" charset="0"/>
              <a:cs typeface="Arial" panose="020B0604020202020204" pitchFamily="34" charset="0"/>
            </a:rPr>
            <a:t>Невозможность проведения</a:t>
          </a:r>
        </a:p>
      </dgm:t>
    </dgm:pt>
    <dgm:pt modelId="{8AFF0313-AEED-42AB-A077-88DB1585BBEF}" type="parTrans" cxnId="{FCECB4DF-2A40-4386-BBC4-479694B38795}">
      <dgm:prSet/>
      <dgm:spPr/>
      <dgm:t>
        <a:bodyPr/>
        <a:lstStyle/>
        <a:p>
          <a:endParaRPr lang="ru-RU"/>
        </a:p>
      </dgm:t>
    </dgm:pt>
    <dgm:pt modelId="{7CDB9BA5-4C1E-45B5-8915-9DC25EB0BD42}" type="sibTrans" cxnId="{FCECB4DF-2A40-4386-BBC4-479694B38795}">
      <dgm:prSet/>
      <dgm:spPr/>
      <dgm:t>
        <a:bodyPr/>
        <a:lstStyle/>
        <a:p>
          <a:endParaRPr lang="ru-RU"/>
        </a:p>
      </dgm:t>
    </dgm:pt>
    <dgm:pt modelId="{75693648-1E36-49B1-9A86-2AADAB88D775}">
      <dgm:prSet phldrT="[Текст]" custT="1"/>
      <dgm:spPr/>
      <dgm:t>
        <a:bodyPr/>
        <a:lstStyle/>
        <a:p>
          <a:r>
            <a:rPr lang="ru-RU" sz="2600" dirty="0">
              <a:latin typeface="Arial" panose="020B0604020202020204" pitchFamily="34" charset="0"/>
              <a:cs typeface="Arial" panose="020B0604020202020204" pitchFamily="34" charset="0"/>
            </a:rPr>
            <a:t>1. Составление акта о невозможности;</a:t>
          </a:r>
        </a:p>
        <a:p>
          <a:r>
            <a:rPr lang="ru-RU" sz="2600" dirty="0">
              <a:latin typeface="Arial" panose="020B0604020202020204" pitchFamily="34" charset="0"/>
              <a:cs typeface="Arial" panose="020B0604020202020204" pitchFamily="34" charset="0"/>
            </a:rPr>
            <a:t>2. До окончания срока проведения – в любое время;</a:t>
          </a:r>
        </a:p>
        <a:p>
          <a:r>
            <a:rPr lang="ru-RU" sz="2600" dirty="0">
              <a:latin typeface="Arial" panose="020B0604020202020204" pitchFamily="34" charset="0"/>
              <a:cs typeface="Arial" panose="020B0604020202020204" pitchFamily="34" charset="0"/>
            </a:rPr>
            <a:t>3. Право на проведение такого же КНМ без </a:t>
          </a:r>
          <a:r>
            <a:rPr lang="ru-RU" sz="2600" dirty="0" err="1">
              <a:latin typeface="Arial" panose="020B0604020202020204" pitchFamily="34" charset="0"/>
              <a:cs typeface="Arial" panose="020B0604020202020204" pitchFamily="34" charset="0"/>
            </a:rPr>
            <a:t>предв</a:t>
          </a:r>
          <a:r>
            <a:rPr lang="ru-RU" sz="2600" dirty="0">
              <a:latin typeface="Arial" panose="020B0604020202020204" pitchFamily="34" charset="0"/>
              <a:cs typeface="Arial" panose="020B0604020202020204" pitchFamily="34" charset="0"/>
            </a:rPr>
            <a:t>. уведомления контролируемого лица и без согласования с органами прокуратуры</a:t>
          </a:r>
        </a:p>
      </dgm:t>
    </dgm:pt>
    <dgm:pt modelId="{841E436E-BF10-4002-8604-F98E4C0AAFD0}" type="parTrans" cxnId="{5ACBCF23-8D9A-4AC2-ABDD-9BE29A7B7D99}">
      <dgm:prSet/>
      <dgm:spPr/>
      <dgm:t>
        <a:bodyPr/>
        <a:lstStyle/>
        <a:p>
          <a:endParaRPr lang="ru-RU"/>
        </a:p>
      </dgm:t>
    </dgm:pt>
    <dgm:pt modelId="{B9DC4991-C6F9-41C7-8102-9529CB915E26}" type="sibTrans" cxnId="{5ACBCF23-8D9A-4AC2-ABDD-9BE29A7B7D99}">
      <dgm:prSet/>
      <dgm:spPr/>
      <dgm:t>
        <a:bodyPr/>
        <a:lstStyle/>
        <a:p>
          <a:endParaRPr lang="ru-RU"/>
        </a:p>
      </dgm:t>
    </dgm:pt>
    <dgm:pt modelId="{AB673F44-4205-4DC0-82F6-133979B8B6C5}">
      <dgm:prSet custT="1"/>
      <dgm:spPr/>
      <dgm:t>
        <a:bodyPr/>
        <a:lstStyle/>
        <a:p>
          <a:pPr algn="l"/>
          <a:endParaRPr lang="ru-RU" sz="2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C79BD8-6469-432A-9579-B470043B1BD7}" type="parTrans" cxnId="{68B7B719-492D-4998-B26A-1E749B322960}">
      <dgm:prSet/>
      <dgm:spPr/>
      <dgm:t>
        <a:bodyPr/>
        <a:lstStyle/>
        <a:p>
          <a:endParaRPr lang="ru-RU"/>
        </a:p>
      </dgm:t>
    </dgm:pt>
    <dgm:pt modelId="{F1F93D4E-F79D-41AD-B695-0837F7909FB5}" type="sibTrans" cxnId="{68B7B719-492D-4998-B26A-1E749B322960}">
      <dgm:prSet/>
      <dgm:spPr/>
      <dgm:t>
        <a:bodyPr/>
        <a:lstStyle/>
        <a:p>
          <a:endParaRPr lang="ru-RU"/>
        </a:p>
      </dgm:t>
    </dgm:pt>
    <dgm:pt modelId="{18A958DA-383F-4F1B-A0D2-4ADBEF6A7E67}">
      <dgm:prSet/>
      <dgm:spPr/>
      <dgm:t>
        <a:bodyPr/>
        <a:lstStyle/>
        <a:p>
          <a:pPr algn="l"/>
          <a:endParaRPr lang="ru-RU" sz="2100" dirty="0"/>
        </a:p>
      </dgm:t>
    </dgm:pt>
    <dgm:pt modelId="{D8F06E8D-2BC8-4951-8798-EAAAA7ED45B0}" type="parTrans" cxnId="{F1D2E602-5FC9-4BF3-8694-07487C7A9FCC}">
      <dgm:prSet/>
      <dgm:spPr/>
      <dgm:t>
        <a:bodyPr/>
        <a:lstStyle/>
        <a:p>
          <a:endParaRPr lang="ru-RU"/>
        </a:p>
      </dgm:t>
    </dgm:pt>
    <dgm:pt modelId="{D927FF71-7687-4996-B574-CA8E03E2C46A}" type="sibTrans" cxnId="{F1D2E602-5FC9-4BF3-8694-07487C7A9FCC}">
      <dgm:prSet/>
      <dgm:spPr/>
      <dgm:t>
        <a:bodyPr/>
        <a:lstStyle/>
        <a:p>
          <a:endParaRPr lang="ru-RU"/>
        </a:p>
      </dgm:t>
    </dgm:pt>
    <dgm:pt modelId="{9BD3451E-B267-435C-87F3-BBFB40B4138A}" type="pres">
      <dgm:prSet presAssocID="{CF7C8A66-BA4D-439B-912C-5E65A6C8C75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AE902BA-EC41-463B-A37C-7E99071C9056}" type="pres">
      <dgm:prSet presAssocID="{C4893C2C-FA6C-417A-B472-453AA79A73E5}" presName="parentText1" presStyleLbl="node1" presStyleIdx="0" presStyleCnt="3" custScaleX="137136" custLinFactNeighborX="647" custLinFactNeighborY="1740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99CC04-9843-4F01-A1B3-D8DB5E45B32D}" type="pres">
      <dgm:prSet presAssocID="{C4893C2C-FA6C-417A-B472-453AA79A73E5}" presName="childText1" presStyleLbl="solidAlignAcc1" presStyleIdx="0" presStyleCnt="3" custScaleX="121895" custLinFactNeighborX="-45179" custLinFactNeighborY="1887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00B1E2-95AC-4BFD-BC3F-3FDF8A88925B}" type="pres">
      <dgm:prSet presAssocID="{67AB4620-2A27-4B36-B058-88B39AC7AA47}" presName="parentText2" presStyleLbl="node1" presStyleIdx="1" presStyleCnt="3" custScaleX="152789" custLinFactNeighborX="1792" custLinFactNeighborY="-704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55D349-08B5-4798-959E-F5F69E205F71}" type="pres">
      <dgm:prSet presAssocID="{67AB4620-2A27-4B36-B058-88B39AC7AA47}" presName="childText2" presStyleLbl="solidAlignAcc1" presStyleIdx="1" presStyleCnt="3" custScaleX="116802" custScaleY="105755" custLinFactNeighborX="-19571" custLinFactNeighborY="69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387C78-967F-449F-9730-9523B59113FA}" type="pres">
      <dgm:prSet presAssocID="{A10A45B1-9290-4D2E-A35E-574B2E712F0D}" presName="parentText3" presStyleLbl="node1" presStyleIdx="2" presStyleCnt="3" custScaleX="156488" custLinFactNeighborX="23304" custLinFactNeighborY="-27051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C254E6-368D-4CA5-81B9-46119A664841}" type="pres">
      <dgm:prSet presAssocID="{A10A45B1-9290-4D2E-A35E-574B2E712F0D}" presName="childText3" presStyleLbl="solidAlignAcc1" presStyleIdx="2" presStyleCnt="3" custScaleX="171125" custScaleY="86982" custLinFactNeighborX="29404" custLinFactNeighborY="-1593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61329E-3E7A-4BCA-92C7-8C0129481D4A}" srcId="{CF7C8A66-BA4D-439B-912C-5E65A6C8C751}" destId="{67AB4620-2A27-4B36-B058-88B39AC7AA47}" srcOrd="1" destOrd="0" parTransId="{A67F2421-F679-403E-9A4B-4F92DEA80783}" sibTransId="{8BCC3CAF-0F67-44B8-9414-A8E79C8EF8E8}"/>
    <dgm:cxn modelId="{CC994081-CD29-40FA-8BA5-9FB97EE52497}" srcId="{CF7C8A66-BA4D-439B-912C-5E65A6C8C751}" destId="{C4893C2C-FA6C-417A-B472-453AA79A73E5}" srcOrd="0" destOrd="0" parTransId="{C4D435EC-3CEF-4C91-8ED7-EE70576F2CE8}" sibTransId="{E7133725-B8A4-4D60-8C37-019A8EC4C13C}"/>
    <dgm:cxn modelId="{C976E1BD-ADA7-417B-AF42-583B413968DB}" type="presOf" srcId="{18A958DA-383F-4F1B-A0D2-4ADBEF6A7E67}" destId="{8E55D349-08B5-4798-959E-F5F69E205F71}" srcOrd="0" destOrd="1" presId="urn:microsoft.com/office/officeart/2009/3/layout/IncreasingArrowsProcess"/>
    <dgm:cxn modelId="{DD5717C9-7C10-42CC-A0C2-EB19A4412EB1}" srcId="{C4893C2C-FA6C-417A-B472-453AA79A73E5}" destId="{637A36F3-404E-4A91-A297-32223FDC792C}" srcOrd="0" destOrd="0" parTransId="{6CDFA261-4F74-4DF4-AB48-6CD2F65D221B}" sibTransId="{CEDDBF09-A50A-45C8-9D69-D9A6046A0976}"/>
    <dgm:cxn modelId="{896E68CB-83E7-4032-8FCB-9F1C23AE725F}" type="presOf" srcId="{AB673F44-4205-4DC0-82F6-133979B8B6C5}" destId="{6099CC04-9843-4F01-A1B3-D8DB5E45B32D}" srcOrd="0" destOrd="1" presId="urn:microsoft.com/office/officeart/2009/3/layout/IncreasingArrowsProcess"/>
    <dgm:cxn modelId="{9C637173-D877-4E9A-9482-FAA90E8CE197}" type="presOf" srcId="{CF7C8A66-BA4D-439B-912C-5E65A6C8C751}" destId="{9BD3451E-B267-435C-87F3-BBFB40B4138A}" srcOrd="0" destOrd="0" presId="urn:microsoft.com/office/officeart/2009/3/layout/IncreasingArrowsProcess"/>
    <dgm:cxn modelId="{B420E2C2-5803-43CE-BBAD-351CB5CFEA66}" type="presOf" srcId="{A10A45B1-9290-4D2E-A35E-574B2E712F0D}" destId="{04387C78-967F-449F-9730-9523B59113FA}" srcOrd="0" destOrd="0" presId="urn:microsoft.com/office/officeart/2009/3/layout/IncreasingArrowsProcess"/>
    <dgm:cxn modelId="{4ADD5DAD-3B37-4A69-AB2A-432A9457120D}" srcId="{67AB4620-2A27-4B36-B058-88B39AC7AA47}" destId="{61D0B4AA-5E9E-40AC-AD7B-173B97BD4F1E}" srcOrd="0" destOrd="0" parTransId="{38EF0A63-B5EB-46EC-8E5E-7860A0F2286F}" sibTransId="{96D11C87-1AB4-4C40-9A1A-E7879CD44063}"/>
    <dgm:cxn modelId="{5ACBCF23-8D9A-4AC2-ABDD-9BE29A7B7D99}" srcId="{A10A45B1-9290-4D2E-A35E-574B2E712F0D}" destId="{75693648-1E36-49B1-9A86-2AADAB88D775}" srcOrd="0" destOrd="0" parTransId="{841E436E-BF10-4002-8604-F98E4C0AAFD0}" sibTransId="{B9DC4991-C6F9-41C7-8102-9529CB915E26}"/>
    <dgm:cxn modelId="{F1D2E602-5FC9-4BF3-8694-07487C7A9FCC}" srcId="{67AB4620-2A27-4B36-B058-88B39AC7AA47}" destId="{18A958DA-383F-4F1B-A0D2-4ADBEF6A7E67}" srcOrd="1" destOrd="0" parTransId="{D8F06E8D-2BC8-4951-8798-EAAAA7ED45B0}" sibTransId="{D927FF71-7687-4996-B574-CA8E03E2C46A}"/>
    <dgm:cxn modelId="{899BCA0B-58DE-4565-B0BD-08FA902C8139}" type="presOf" srcId="{67AB4620-2A27-4B36-B058-88B39AC7AA47}" destId="{2F00B1E2-95AC-4BFD-BC3F-3FDF8A88925B}" srcOrd="0" destOrd="0" presId="urn:microsoft.com/office/officeart/2009/3/layout/IncreasingArrowsProcess"/>
    <dgm:cxn modelId="{F65B6C41-C43F-446E-ABE4-FD9063955FE0}" type="presOf" srcId="{C4893C2C-FA6C-417A-B472-453AA79A73E5}" destId="{1AE902BA-EC41-463B-A37C-7E99071C9056}" srcOrd="0" destOrd="0" presId="urn:microsoft.com/office/officeart/2009/3/layout/IncreasingArrowsProcess"/>
    <dgm:cxn modelId="{68B7B719-492D-4998-B26A-1E749B322960}" srcId="{C4893C2C-FA6C-417A-B472-453AA79A73E5}" destId="{AB673F44-4205-4DC0-82F6-133979B8B6C5}" srcOrd="1" destOrd="0" parTransId="{DCC79BD8-6469-432A-9579-B470043B1BD7}" sibTransId="{F1F93D4E-F79D-41AD-B695-0837F7909FB5}"/>
    <dgm:cxn modelId="{9A93DE5C-9EA3-4792-8450-B21289A369CB}" type="presOf" srcId="{75693648-1E36-49B1-9A86-2AADAB88D775}" destId="{B2C254E6-368D-4CA5-81B9-46119A664841}" srcOrd="0" destOrd="0" presId="urn:microsoft.com/office/officeart/2009/3/layout/IncreasingArrowsProcess"/>
    <dgm:cxn modelId="{6004A739-D130-4DD0-944D-7E64FCB97D57}" type="presOf" srcId="{637A36F3-404E-4A91-A297-32223FDC792C}" destId="{6099CC04-9843-4F01-A1B3-D8DB5E45B32D}" srcOrd="0" destOrd="0" presId="urn:microsoft.com/office/officeart/2009/3/layout/IncreasingArrowsProcess"/>
    <dgm:cxn modelId="{FCECB4DF-2A40-4386-BBC4-479694B38795}" srcId="{CF7C8A66-BA4D-439B-912C-5E65A6C8C751}" destId="{A10A45B1-9290-4D2E-A35E-574B2E712F0D}" srcOrd="2" destOrd="0" parTransId="{8AFF0313-AEED-42AB-A077-88DB1585BBEF}" sibTransId="{7CDB9BA5-4C1E-45B5-8915-9DC25EB0BD42}"/>
    <dgm:cxn modelId="{802B619B-E2B1-4650-A18F-4079CA1F689D}" type="presOf" srcId="{61D0B4AA-5E9E-40AC-AD7B-173B97BD4F1E}" destId="{8E55D349-08B5-4798-959E-F5F69E205F71}" srcOrd="0" destOrd="0" presId="urn:microsoft.com/office/officeart/2009/3/layout/IncreasingArrowsProcess"/>
    <dgm:cxn modelId="{5D9C1040-E1E0-49B6-B73A-76B902D38B5B}" type="presParOf" srcId="{9BD3451E-B267-435C-87F3-BBFB40B4138A}" destId="{1AE902BA-EC41-463B-A37C-7E99071C9056}" srcOrd="0" destOrd="0" presId="urn:microsoft.com/office/officeart/2009/3/layout/IncreasingArrowsProcess"/>
    <dgm:cxn modelId="{2C30AF37-9AE0-4DC6-A4CD-D47413E678C3}" type="presParOf" srcId="{9BD3451E-B267-435C-87F3-BBFB40B4138A}" destId="{6099CC04-9843-4F01-A1B3-D8DB5E45B32D}" srcOrd="1" destOrd="0" presId="urn:microsoft.com/office/officeart/2009/3/layout/IncreasingArrowsProcess"/>
    <dgm:cxn modelId="{F74B2EEA-2CB3-4CCE-B662-BCC516134D9A}" type="presParOf" srcId="{9BD3451E-B267-435C-87F3-BBFB40B4138A}" destId="{2F00B1E2-95AC-4BFD-BC3F-3FDF8A88925B}" srcOrd="2" destOrd="0" presId="urn:microsoft.com/office/officeart/2009/3/layout/IncreasingArrowsProcess"/>
    <dgm:cxn modelId="{2E143F76-D584-49F9-B7CE-F96CAAA03297}" type="presParOf" srcId="{9BD3451E-B267-435C-87F3-BBFB40B4138A}" destId="{8E55D349-08B5-4798-959E-F5F69E205F71}" srcOrd="3" destOrd="0" presId="urn:microsoft.com/office/officeart/2009/3/layout/IncreasingArrowsProcess"/>
    <dgm:cxn modelId="{3A946B3C-7BBD-451B-8FC9-E18793B95A10}" type="presParOf" srcId="{9BD3451E-B267-435C-87F3-BBFB40B4138A}" destId="{04387C78-967F-449F-9730-9523B59113FA}" srcOrd="4" destOrd="0" presId="urn:microsoft.com/office/officeart/2009/3/layout/IncreasingArrowsProcess"/>
    <dgm:cxn modelId="{F7CDADBB-E50D-40ED-A6E7-A8A98FAD16A7}" type="presParOf" srcId="{9BD3451E-B267-435C-87F3-BBFB40B4138A}" destId="{B2C254E6-368D-4CA5-81B9-46119A664841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5EB73F5-8A37-4878-8344-4BC293D86FB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D2ACFC-81C6-42FC-AE21-DCD781515EA1}">
      <dgm:prSet phldrT="[Текст]"/>
      <dgm:spPr/>
      <dgm:t>
        <a:bodyPr/>
        <a:lstStyle/>
        <a:p>
          <a:endParaRPr lang="ru-RU" dirty="0"/>
        </a:p>
      </dgm:t>
    </dgm:pt>
    <dgm:pt modelId="{03E73C4C-8ED1-480E-8EF6-0BC3991C0809}" type="parTrans" cxnId="{DD4CC2D6-90D1-4C3A-8958-461BAEE20612}">
      <dgm:prSet/>
      <dgm:spPr/>
      <dgm:t>
        <a:bodyPr/>
        <a:lstStyle/>
        <a:p>
          <a:endParaRPr lang="ru-RU"/>
        </a:p>
      </dgm:t>
    </dgm:pt>
    <dgm:pt modelId="{65A40917-4682-4147-A28B-B7EC0EA2BF61}" type="sibTrans" cxnId="{DD4CC2D6-90D1-4C3A-8958-461BAEE20612}">
      <dgm:prSet/>
      <dgm:spPr/>
      <dgm:t>
        <a:bodyPr/>
        <a:lstStyle/>
        <a:p>
          <a:endParaRPr lang="ru-RU"/>
        </a:p>
      </dgm:t>
    </dgm:pt>
    <dgm:pt modelId="{65EF2B71-69A2-498B-A0CB-1682E2F22E4C}">
      <dgm:prSet phldrT="[Текст]" custT="1"/>
      <dgm:spPr/>
      <dgm:t>
        <a:bodyPr/>
        <a:lstStyle/>
        <a:p>
          <a:pPr algn="just"/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поручение Президента РФ, поручение Правительства РФ о проведении КНМ в отношении конкретных контролируемых лиц</a:t>
          </a:r>
        </a:p>
      </dgm:t>
    </dgm:pt>
    <dgm:pt modelId="{B48630A3-BED4-4A39-8700-6A241131028B}" type="parTrans" cxnId="{C0BB55D4-7261-4073-B2C9-EF97D5B14CAE}">
      <dgm:prSet/>
      <dgm:spPr/>
      <dgm:t>
        <a:bodyPr/>
        <a:lstStyle/>
        <a:p>
          <a:endParaRPr lang="ru-RU"/>
        </a:p>
      </dgm:t>
    </dgm:pt>
    <dgm:pt modelId="{CB121466-5834-4AEB-B42D-95B8C6478EEE}" type="sibTrans" cxnId="{C0BB55D4-7261-4073-B2C9-EF97D5B14CAE}">
      <dgm:prSet/>
      <dgm:spPr/>
      <dgm:t>
        <a:bodyPr/>
        <a:lstStyle/>
        <a:p>
          <a:endParaRPr lang="ru-RU"/>
        </a:p>
      </dgm:t>
    </dgm:pt>
    <dgm:pt modelId="{3CFFDC82-766D-43EA-823E-C40404115C64}">
      <dgm:prSet phldrT="[Текст]" custT="1"/>
      <dgm:spPr/>
      <dgm:t>
        <a:bodyPr/>
        <a:lstStyle/>
        <a:p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При поступлении от контролируемого лица в КНО информации об устранении нарушений ОТ, выявленных в рамках процедур периодического подтверждения соответствия (компетентности),осуществляемых в рамках разрешительных режимов в формах лицензирования, аккредитации, сертификации, включения в реестр, аттестации, прохождения экспертизы и иных разрешений, предусматривающих бессрочный характер действия соответствующих разрешений.(только внеплановая выездная проверка, внеплановый инспекционный визит)а</a:t>
          </a:r>
        </a:p>
      </dgm:t>
    </dgm:pt>
    <dgm:pt modelId="{E2AB879D-1BE1-47E0-AB01-2160F9CFFC75}" type="parTrans" cxnId="{7DC21554-E143-4B4C-BB60-24E44CA16FD7}">
      <dgm:prSet/>
      <dgm:spPr/>
      <dgm:t>
        <a:bodyPr/>
        <a:lstStyle/>
        <a:p>
          <a:endParaRPr lang="ru-RU"/>
        </a:p>
      </dgm:t>
    </dgm:pt>
    <dgm:pt modelId="{9778537A-6F08-4285-BD11-00BC36A22699}" type="sibTrans" cxnId="{7DC21554-E143-4B4C-BB60-24E44CA16FD7}">
      <dgm:prSet/>
      <dgm:spPr/>
      <dgm:t>
        <a:bodyPr/>
        <a:lstStyle/>
        <a:p>
          <a:endParaRPr lang="ru-RU"/>
        </a:p>
      </dgm:t>
    </dgm:pt>
    <dgm:pt modelId="{1779C3AF-BF5A-4ACD-8946-7014DB070510}">
      <dgm:prSet phldrT="[Текст]"/>
      <dgm:spPr/>
      <dgm:t>
        <a:bodyPr/>
        <a:lstStyle/>
        <a:p>
          <a:endParaRPr lang="ru-RU" dirty="0"/>
        </a:p>
      </dgm:t>
    </dgm:pt>
    <dgm:pt modelId="{38A9D253-9155-4AF5-BA15-CC85580901F0}" type="parTrans" cxnId="{FAB2297E-6C67-4756-AF55-C6F6BD73E3D8}">
      <dgm:prSet/>
      <dgm:spPr/>
      <dgm:t>
        <a:bodyPr/>
        <a:lstStyle/>
        <a:p>
          <a:endParaRPr lang="ru-RU"/>
        </a:p>
      </dgm:t>
    </dgm:pt>
    <dgm:pt modelId="{9C6C4F03-6575-447D-A391-8FDF5A46EB69}" type="sibTrans" cxnId="{FAB2297E-6C67-4756-AF55-C6F6BD73E3D8}">
      <dgm:prSet/>
      <dgm:spPr/>
      <dgm:t>
        <a:bodyPr/>
        <a:lstStyle/>
        <a:p>
          <a:endParaRPr lang="ru-RU"/>
        </a:p>
      </dgm:t>
    </dgm:pt>
    <dgm:pt modelId="{EAEF6536-66F7-40AB-8F89-7AE70143A940}">
      <dgm:prSet phldrT="[Текст]"/>
      <dgm:spPr/>
      <dgm:t>
        <a:bodyPr/>
        <a:lstStyle/>
        <a:p>
          <a:endParaRPr lang="ru-RU" dirty="0"/>
        </a:p>
      </dgm:t>
    </dgm:pt>
    <dgm:pt modelId="{B6F47BF2-D243-446B-83B0-C98880DD3D9F}" type="parTrans" cxnId="{DB5E03D0-7E54-48A7-B0FE-CE58C6082794}">
      <dgm:prSet/>
      <dgm:spPr/>
      <dgm:t>
        <a:bodyPr/>
        <a:lstStyle/>
        <a:p>
          <a:endParaRPr lang="ru-RU"/>
        </a:p>
      </dgm:t>
    </dgm:pt>
    <dgm:pt modelId="{B9D434AC-D959-4BC3-9FA6-E9F7D3940D1D}" type="sibTrans" cxnId="{DB5E03D0-7E54-48A7-B0FE-CE58C6082794}">
      <dgm:prSet/>
      <dgm:spPr/>
      <dgm:t>
        <a:bodyPr/>
        <a:lstStyle/>
        <a:p>
          <a:endParaRPr lang="ru-RU"/>
        </a:p>
      </dgm:t>
    </dgm:pt>
    <dgm:pt modelId="{3FEF3E26-343E-438D-8A4E-1ECCB794CA60}">
      <dgm:prSet phldrT="[Текст]"/>
      <dgm:spPr/>
      <dgm:t>
        <a:bodyPr/>
        <a:lstStyle/>
        <a:p>
          <a:endParaRPr lang="ru-RU" dirty="0"/>
        </a:p>
      </dgm:t>
    </dgm:pt>
    <dgm:pt modelId="{C271DBCA-9CB0-4D52-9CF9-844FE6D4B881}" type="parTrans" cxnId="{92CC4A43-741F-41D4-B129-E0B46B1A7F4A}">
      <dgm:prSet/>
      <dgm:spPr/>
      <dgm:t>
        <a:bodyPr/>
        <a:lstStyle/>
        <a:p>
          <a:endParaRPr lang="ru-RU"/>
        </a:p>
      </dgm:t>
    </dgm:pt>
    <dgm:pt modelId="{39C7FE4C-125B-413F-8D5D-26E37359FA65}" type="sibTrans" cxnId="{92CC4A43-741F-41D4-B129-E0B46B1A7F4A}">
      <dgm:prSet/>
      <dgm:spPr/>
      <dgm:t>
        <a:bodyPr/>
        <a:lstStyle/>
        <a:p>
          <a:endParaRPr lang="ru-RU"/>
        </a:p>
      </dgm:t>
    </dgm:pt>
    <dgm:pt modelId="{571B1721-10C4-493D-8E15-BFA7FFF1066F}">
      <dgm:prSet custT="1"/>
      <dgm:spPr/>
      <dgm:t>
        <a:bodyPr/>
        <a:lstStyle/>
        <a:p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требование прокурора о проведении КНМ в рамках надзора за исполнением законов, соблюдением прав и свобод человека и гражданина по поступившим в органы прокуратуры материалам и обращениям</a:t>
          </a:r>
        </a:p>
      </dgm:t>
    </dgm:pt>
    <dgm:pt modelId="{F5BEC4E6-0107-4144-8E02-7D7C8C9BFD73}" type="parTrans" cxnId="{F0732E39-4B0C-4FFA-9E80-C797B939FE2E}">
      <dgm:prSet/>
      <dgm:spPr/>
      <dgm:t>
        <a:bodyPr/>
        <a:lstStyle/>
        <a:p>
          <a:endParaRPr lang="ru-RU"/>
        </a:p>
      </dgm:t>
    </dgm:pt>
    <dgm:pt modelId="{CDE54EEE-78B7-4222-B386-F653AED20872}" type="sibTrans" cxnId="{F0732E39-4B0C-4FFA-9E80-C797B939FE2E}">
      <dgm:prSet/>
      <dgm:spPr/>
      <dgm:t>
        <a:bodyPr/>
        <a:lstStyle/>
        <a:p>
          <a:endParaRPr lang="ru-RU"/>
        </a:p>
      </dgm:t>
    </dgm:pt>
    <dgm:pt modelId="{26141FD6-A73D-4B69-A0B0-31E5EA5E0C8C}">
      <dgm:prSet custT="1"/>
      <dgm:spPr/>
      <dgm:t>
        <a:bodyPr/>
        <a:lstStyle/>
        <a:p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истечение срока исполнения решения КНО об устранении выявленного нарушения обязательных требований (в установленных случаях)</a:t>
          </a:r>
        </a:p>
      </dgm:t>
    </dgm:pt>
    <dgm:pt modelId="{42CA872A-FB13-41B0-96AD-B08C898441B2}" type="parTrans" cxnId="{BFEA8417-ED22-486F-B194-FF1B56896543}">
      <dgm:prSet/>
      <dgm:spPr/>
      <dgm:t>
        <a:bodyPr/>
        <a:lstStyle/>
        <a:p>
          <a:endParaRPr lang="ru-RU"/>
        </a:p>
      </dgm:t>
    </dgm:pt>
    <dgm:pt modelId="{D4D42AD0-E77C-44F3-B934-D247CCB813CE}" type="sibTrans" cxnId="{BFEA8417-ED22-486F-B194-FF1B56896543}">
      <dgm:prSet/>
      <dgm:spPr/>
      <dgm:t>
        <a:bodyPr/>
        <a:lstStyle/>
        <a:p>
          <a:endParaRPr lang="ru-RU"/>
        </a:p>
      </dgm:t>
    </dgm:pt>
    <dgm:pt modelId="{AD14FC36-2499-4098-B159-2E7832063B7C}">
      <dgm:prSet custT="1"/>
      <dgm:spPr/>
      <dgm:t>
        <a:bodyPr/>
        <a:lstStyle/>
        <a:p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наступление события, указанного в программе проверок, если федеральным законом о виде контроля установлено, что КНМ проводятся на основании программы проверок</a:t>
          </a:r>
        </a:p>
      </dgm:t>
    </dgm:pt>
    <dgm:pt modelId="{CE69453C-31EC-4015-8579-7BB4A2850F43}" type="parTrans" cxnId="{CA37727B-494F-4F06-9ECD-717EDD98D9D4}">
      <dgm:prSet/>
      <dgm:spPr/>
      <dgm:t>
        <a:bodyPr/>
        <a:lstStyle/>
        <a:p>
          <a:endParaRPr lang="ru-RU"/>
        </a:p>
      </dgm:t>
    </dgm:pt>
    <dgm:pt modelId="{0411D128-3A80-4AC1-AEDF-CE997E7891D7}" type="sibTrans" cxnId="{CA37727B-494F-4F06-9ECD-717EDD98D9D4}">
      <dgm:prSet/>
      <dgm:spPr/>
      <dgm:t>
        <a:bodyPr/>
        <a:lstStyle/>
        <a:p>
          <a:endParaRPr lang="ru-RU"/>
        </a:p>
      </dgm:t>
    </dgm:pt>
    <dgm:pt modelId="{3373CEAB-D0F0-48A4-8CD8-FEFD814D05FC}">
      <dgm:prSet phldrT="[Текст]" custT="1"/>
      <dgm:spPr/>
      <dgm:t>
        <a:bodyPr/>
        <a:lstStyle/>
        <a:p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наличие у КНО сведений о причинении вреда (ущерба) или об угрозе причинения вреда (ущерба) охраняемым законом ценностям либо выявление соответствия объекта контроля параметрам, утвержденным индикаторами риска нарушения ОТ, или отклонения объекта контроля от таких параметров</a:t>
          </a:r>
        </a:p>
      </dgm:t>
    </dgm:pt>
    <dgm:pt modelId="{4874A223-99CF-4210-BB63-654B065E6C41}" type="sibTrans" cxnId="{38DE22ED-555C-4775-9192-62D03490CC08}">
      <dgm:prSet/>
      <dgm:spPr/>
      <dgm:t>
        <a:bodyPr/>
        <a:lstStyle/>
        <a:p>
          <a:endParaRPr lang="ru-RU"/>
        </a:p>
      </dgm:t>
    </dgm:pt>
    <dgm:pt modelId="{3F0996C8-F7A5-4B9F-A430-23A621EC52A8}" type="parTrans" cxnId="{38DE22ED-555C-4775-9192-62D03490CC08}">
      <dgm:prSet/>
      <dgm:spPr/>
      <dgm:t>
        <a:bodyPr/>
        <a:lstStyle/>
        <a:p>
          <a:endParaRPr lang="ru-RU"/>
        </a:p>
      </dgm:t>
    </dgm:pt>
    <dgm:pt modelId="{EF5C4401-92E2-404C-A99E-153E9E1B5E7D}">
      <dgm:prSet phldrT="[Текст]"/>
      <dgm:spPr/>
      <dgm:t>
        <a:bodyPr/>
        <a:lstStyle/>
        <a:p>
          <a:endParaRPr lang="ru-RU" dirty="0"/>
        </a:p>
      </dgm:t>
    </dgm:pt>
    <dgm:pt modelId="{5CEED84A-0E16-4C20-BC4C-761007D35A0B}" type="sibTrans" cxnId="{65276F6F-E87B-4AF7-8A9E-7D81AACAF9C5}">
      <dgm:prSet/>
      <dgm:spPr/>
      <dgm:t>
        <a:bodyPr/>
        <a:lstStyle/>
        <a:p>
          <a:endParaRPr lang="ru-RU"/>
        </a:p>
      </dgm:t>
    </dgm:pt>
    <dgm:pt modelId="{EAC940D3-601C-49EC-B1AB-81D704496D18}" type="parTrans" cxnId="{65276F6F-E87B-4AF7-8A9E-7D81AACAF9C5}">
      <dgm:prSet/>
      <dgm:spPr/>
      <dgm:t>
        <a:bodyPr/>
        <a:lstStyle/>
        <a:p>
          <a:endParaRPr lang="ru-RU"/>
        </a:p>
      </dgm:t>
    </dgm:pt>
    <dgm:pt modelId="{DFC77F21-BD48-4966-AFCE-54F561A1D04E}">
      <dgm:prSet phldrT="[Текст]"/>
      <dgm:spPr/>
      <dgm:t>
        <a:bodyPr/>
        <a:lstStyle/>
        <a:p>
          <a:endParaRPr lang="ru-RU" dirty="0"/>
        </a:p>
      </dgm:t>
    </dgm:pt>
    <dgm:pt modelId="{46CDD5D6-F8A0-43C0-8570-5ACCB48D7E00}" type="sibTrans" cxnId="{28869343-DC6D-464F-B5CC-1F8A65DB36C9}">
      <dgm:prSet/>
      <dgm:spPr/>
      <dgm:t>
        <a:bodyPr/>
        <a:lstStyle/>
        <a:p>
          <a:endParaRPr lang="ru-RU"/>
        </a:p>
      </dgm:t>
    </dgm:pt>
    <dgm:pt modelId="{493EE81D-20B4-4891-8A9B-BC40724BD043}" type="parTrans" cxnId="{28869343-DC6D-464F-B5CC-1F8A65DB36C9}">
      <dgm:prSet/>
      <dgm:spPr/>
      <dgm:t>
        <a:bodyPr/>
        <a:lstStyle/>
        <a:p>
          <a:endParaRPr lang="ru-RU"/>
        </a:p>
      </dgm:t>
    </dgm:pt>
    <dgm:pt modelId="{3C38845D-338F-447E-83DE-FE1903C63AA3}" type="pres">
      <dgm:prSet presAssocID="{15EB73F5-8A37-4878-8344-4BC293D86FB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F4D135-4F9F-4420-85DA-5DAB7326BAB5}" type="pres">
      <dgm:prSet presAssocID="{EF5C4401-92E2-404C-A99E-153E9E1B5E7D}" presName="composite" presStyleCnt="0"/>
      <dgm:spPr/>
    </dgm:pt>
    <dgm:pt modelId="{154E827B-6511-46A9-BF15-DEC8B48777E6}" type="pres">
      <dgm:prSet presAssocID="{EF5C4401-92E2-404C-A99E-153E9E1B5E7D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521D57-AA3D-43AA-85A1-6ED41E596958}" type="pres">
      <dgm:prSet presAssocID="{EF5C4401-92E2-404C-A99E-153E9E1B5E7D}" presName="descendantText" presStyleLbl="alignAcc1" presStyleIdx="0" presStyleCnt="6" custScaleX="104214" custScaleY="1967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680EBE-D9FE-45AA-A737-8D9232FE4E5B}" type="pres">
      <dgm:prSet presAssocID="{5CEED84A-0E16-4C20-BC4C-761007D35A0B}" presName="sp" presStyleCnt="0"/>
      <dgm:spPr/>
    </dgm:pt>
    <dgm:pt modelId="{E436FD4B-80E1-414D-98B2-1D36E43649ED}" type="pres">
      <dgm:prSet presAssocID="{BAD2ACFC-81C6-42FC-AE21-DCD781515EA1}" presName="composite" presStyleCnt="0"/>
      <dgm:spPr/>
    </dgm:pt>
    <dgm:pt modelId="{48D66AFE-4D45-4CCF-AD93-3862CDBBC7AA}" type="pres">
      <dgm:prSet presAssocID="{BAD2ACFC-81C6-42FC-AE21-DCD781515EA1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421B76-E2DF-432D-8E64-840F2CE91E7F}" type="pres">
      <dgm:prSet presAssocID="{BAD2ACFC-81C6-42FC-AE21-DCD781515EA1}" presName="descendantText" presStyleLbl="alignAcc1" presStyleIdx="1" presStyleCnt="6" custScaleX="103730" custScaleY="114168" custLinFactNeighborX="189" custLinFactNeighborY="171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E10661-AC46-467E-8FAA-C3EADCC88563}" type="pres">
      <dgm:prSet presAssocID="{65A40917-4682-4147-A28B-B7EC0EA2BF61}" presName="sp" presStyleCnt="0"/>
      <dgm:spPr/>
    </dgm:pt>
    <dgm:pt modelId="{CF16388A-0847-4F30-9D61-250A236234E6}" type="pres">
      <dgm:prSet presAssocID="{DFC77F21-BD48-4966-AFCE-54F561A1D04E}" presName="composite" presStyleCnt="0"/>
      <dgm:spPr/>
    </dgm:pt>
    <dgm:pt modelId="{DE900F55-B44F-45B6-813F-88940B2BAD7D}" type="pres">
      <dgm:prSet presAssocID="{DFC77F21-BD48-4966-AFCE-54F561A1D04E}" presName="parentText" presStyleLbl="alignNode1" presStyleIdx="2" presStyleCnt="6" custLinFactNeighborX="-23384" custLinFactNeighborY="-246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1B13F5-F67B-4D38-B7C7-C235F902A67D}" type="pres">
      <dgm:prSet presAssocID="{DFC77F21-BD48-4966-AFCE-54F561A1D04E}" presName="descendantText" presStyleLbl="alignAcc1" presStyleIdx="2" presStyleCnt="6" custScaleX="103502" custScaleY="1529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888C8A-D0F3-4BD0-9533-DAAF7B5B8066}" type="pres">
      <dgm:prSet presAssocID="{46CDD5D6-F8A0-43C0-8570-5ACCB48D7E00}" presName="sp" presStyleCnt="0"/>
      <dgm:spPr/>
    </dgm:pt>
    <dgm:pt modelId="{3E09B4D9-8A7E-47CD-9429-8BE9ED32984F}" type="pres">
      <dgm:prSet presAssocID="{3FEF3E26-343E-438D-8A4E-1ECCB794CA60}" presName="composite" presStyleCnt="0"/>
      <dgm:spPr/>
    </dgm:pt>
    <dgm:pt modelId="{AFFB5CAD-3230-49C5-BDA0-CDB86C00035B}" type="pres">
      <dgm:prSet presAssocID="{3FEF3E26-343E-438D-8A4E-1ECCB794CA60}" presName="parentText" presStyleLbl="alignNode1" presStyleIdx="3" presStyleCnt="6" custLinFactNeighborX="0" custLinFactNeighborY="755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B0646A-1E2B-4435-BCDE-A8573A9934E0}" type="pres">
      <dgm:prSet presAssocID="{3FEF3E26-343E-438D-8A4E-1ECCB794CA60}" presName="descendantText" presStyleLbl="alignAcc1" presStyleIdx="3" presStyleCnt="6" custScaleX="103298" custScaleY="1073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7A3D72-737D-4EDB-999C-DC63BC5390E4}" type="pres">
      <dgm:prSet presAssocID="{39C7FE4C-125B-413F-8D5D-26E37359FA65}" presName="sp" presStyleCnt="0"/>
      <dgm:spPr/>
    </dgm:pt>
    <dgm:pt modelId="{CDB46FDF-21F9-415A-9C69-3C8CFA1F08A4}" type="pres">
      <dgm:prSet presAssocID="{EAEF6536-66F7-40AB-8F89-7AE70143A940}" presName="composite" presStyleCnt="0"/>
      <dgm:spPr/>
    </dgm:pt>
    <dgm:pt modelId="{14C2F096-74E4-4B27-8627-CAA101E7CBCD}" type="pres">
      <dgm:prSet presAssocID="{EAEF6536-66F7-40AB-8F89-7AE70143A940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ADA95D-B3B2-47EC-AA5C-CDA0DE46C728}" type="pres">
      <dgm:prSet presAssocID="{EAEF6536-66F7-40AB-8F89-7AE70143A940}" presName="descendantText" presStyleLbl="alignAcc1" presStyleIdx="4" presStyleCnt="6" custScaleX="105386" custScaleY="1300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3A0B4C-50D9-4312-B7A0-B05722B41DCB}" type="pres">
      <dgm:prSet presAssocID="{B9D434AC-D959-4BC3-9FA6-E9F7D3940D1D}" presName="sp" presStyleCnt="0"/>
      <dgm:spPr/>
    </dgm:pt>
    <dgm:pt modelId="{34C39E06-1D56-47CF-8A49-CBEA5317B1EC}" type="pres">
      <dgm:prSet presAssocID="{1779C3AF-BF5A-4ACD-8946-7014DB070510}" presName="composite" presStyleCnt="0"/>
      <dgm:spPr/>
    </dgm:pt>
    <dgm:pt modelId="{7BB510EF-3220-4867-B7C0-40C44B8D7AED}" type="pres">
      <dgm:prSet presAssocID="{1779C3AF-BF5A-4ACD-8946-7014DB070510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DA1A00-7375-4B98-BC44-C025C1745D91}" type="pres">
      <dgm:prSet presAssocID="{1779C3AF-BF5A-4ACD-8946-7014DB070510}" presName="descendantText" presStyleLbl="alignAcc1" presStyleIdx="5" presStyleCnt="6" custScaleX="105898" custScaleY="291014" custLinFactNeighborX="979" custLinFactNeighborY="-98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6F7D7C4-4368-49C4-9F16-B2AEA51BB726}" type="presOf" srcId="{EAEF6536-66F7-40AB-8F89-7AE70143A940}" destId="{14C2F096-74E4-4B27-8627-CAA101E7CBCD}" srcOrd="0" destOrd="0" presId="urn:microsoft.com/office/officeart/2005/8/layout/chevron2"/>
    <dgm:cxn modelId="{38DE22ED-555C-4775-9192-62D03490CC08}" srcId="{EF5C4401-92E2-404C-A99E-153E9E1B5E7D}" destId="{3373CEAB-D0F0-48A4-8CD8-FEFD814D05FC}" srcOrd="0" destOrd="0" parTransId="{3F0996C8-F7A5-4B9F-A430-23A621EC52A8}" sibTransId="{4874A223-99CF-4210-BB63-654B065E6C41}"/>
    <dgm:cxn modelId="{CA37727B-494F-4F06-9ECD-717EDD98D9D4}" srcId="{EAEF6536-66F7-40AB-8F89-7AE70143A940}" destId="{AD14FC36-2499-4098-B159-2E7832063B7C}" srcOrd="0" destOrd="0" parTransId="{CE69453C-31EC-4015-8579-7BB4A2850F43}" sibTransId="{0411D128-3A80-4AC1-AEDF-CE997E7891D7}"/>
    <dgm:cxn modelId="{BFEA8417-ED22-486F-B194-FF1B56896543}" srcId="{3FEF3E26-343E-438D-8A4E-1ECCB794CA60}" destId="{26141FD6-A73D-4B69-A0B0-31E5EA5E0C8C}" srcOrd="0" destOrd="0" parTransId="{42CA872A-FB13-41B0-96AD-B08C898441B2}" sibTransId="{D4D42AD0-E77C-44F3-B934-D247CCB813CE}"/>
    <dgm:cxn modelId="{ED6C8684-D2CD-494A-85A5-54E745095EE9}" type="presOf" srcId="{65EF2B71-69A2-498B-A0CB-1682E2F22E4C}" destId="{5A421B76-E2DF-432D-8E64-840F2CE91E7F}" srcOrd="0" destOrd="0" presId="urn:microsoft.com/office/officeart/2005/8/layout/chevron2"/>
    <dgm:cxn modelId="{AC7A4889-0B28-42EF-88CD-A370E580EA34}" type="presOf" srcId="{3373CEAB-D0F0-48A4-8CD8-FEFD814D05FC}" destId="{B4521D57-AA3D-43AA-85A1-6ED41E596958}" srcOrd="0" destOrd="0" presId="urn:microsoft.com/office/officeart/2005/8/layout/chevron2"/>
    <dgm:cxn modelId="{C0BB55D4-7261-4073-B2C9-EF97D5B14CAE}" srcId="{BAD2ACFC-81C6-42FC-AE21-DCD781515EA1}" destId="{65EF2B71-69A2-498B-A0CB-1682E2F22E4C}" srcOrd="0" destOrd="0" parTransId="{B48630A3-BED4-4A39-8700-6A241131028B}" sibTransId="{CB121466-5834-4AEB-B42D-95B8C6478EEE}"/>
    <dgm:cxn modelId="{7DC21554-E143-4B4C-BB60-24E44CA16FD7}" srcId="{1779C3AF-BF5A-4ACD-8946-7014DB070510}" destId="{3CFFDC82-766D-43EA-823E-C40404115C64}" srcOrd="0" destOrd="0" parTransId="{E2AB879D-1BE1-47E0-AB01-2160F9CFFC75}" sibTransId="{9778537A-6F08-4285-BD11-00BC36A22699}"/>
    <dgm:cxn modelId="{CF905F25-2765-4095-8D0C-3D2E5690AB6E}" type="presOf" srcId="{3FEF3E26-343E-438D-8A4E-1ECCB794CA60}" destId="{AFFB5CAD-3230-49C5-BDA0-CDB86C00035B}" srcOrd="0" destOrd="0" presId="urn:microsoft.com/office/officeart/2005/8/layout/chevron2"/>
    <dgm:cxn modelId="{DD4CC2D6-90D1-4C3A-8958-461BAEE20612}" srcId="{15EB73F5-8A37-4878-8344-4BC293D86FB6}" destId="{BAD2ACFC-81C6-42FC-AE21-DCD781515EA1}" srcOrd="1" destOrd="0" parTransId="{03E73C4C-8ED1-480E-8EF6-0BC3991C0809}" sibTransId="{65A40917-4682-4147-A28B-B7EC0EA2BF61}"/>
    <dgm:cxn modelId="{28869343-DC6D-464F-B5CC-1F8A65DB36C9}" srcId="{15EB73F5-8A37-4878-8344-4BC293D86FB6}" destId="{DFC77F21-BD48-4966-AFCE-54F561A1D04E}" srcOrd="2" destOrd="0" parTransId="{493EE81D-20B4-4891-8A9B-BC40724BD043}" sibTransId="{46CDD5D6-F8A0-43C0-8570-5ACCB48D7E00}"/>
    <dgm:cxn modelId="{FAB2297E-6C67-4756-AF55-C6F6BD73E3D8}" srcId="{15EB73F5-8A37-4878-8344-4BC293D86FB6}" destId="{1779C3AF-BF5A-4ACD-8946-7014DB070510}" srcOrd="5" destOrd="0" parTransId="{38A9D253-9155-4AF5-BA15-CC85580901F0}" sibTransId="{9C6C4F03-6575-447D-A391-8FDF5A46EB69}"/>
    <dgm:cxn modelId="{45B9A632-7E02-4CD9-AA60-748FA798A3ED}" type="presOf" srcId="{15EB73F5-8A37-4878-8344-4BC293D86FB6}" destId="{3C38845D-338F-447E-83DE-FE1903C63AA3}" srcOrd="0" destOrd="0" presId="urn:microsoft.com/office/officeart/2005/8/layout/chevron2"/>
    <dgm:cxn modelId="{F65D3E92-E91B-4482-8810-4421B7A735E3}" type="presOf" srcId="{3CFFDC82-766D-43EA-823E-C40404115C64}" destId="{C4DA1A00-7375-4B98-BC44-C025C1745D91}" srcOrd="0" destOrd="0" presId="urn:microsoft.com/office/officeart/2005/8/layout/chevron2"/>
    <dgm:cxn modelId="{B3601C17-DC1E-4023-9855-2ED67ECF6187}" type="presOf" srcId="{AD14FC36-2499-4098-B159-2E7832063B7C}" destId="{89ADA95D-B3B2-47EC-AA5C-CDA0DE46C728}" srcOrd="0" destOrd="0" presId="urn:microsoft.com/office/officeart/2005/8/layout/chevron2"/>
    <dgm:cxn modelId="{F0732E39-4B0C-4FFA-9E80-C797B939FE2E}" srcId="{DFC77F21-BD48-4966-AFCE-54F561A1D04E}" destId="{571B1721-10C4-493D-8E15-BFA7FFF1066F}" srcOrd="0" destOrd="0" parTransId="{F5BEC4E6-0107-4144-8E02-7D7C8C9BFD73}" sibTransId="{CDE54EEE-78B7-4222-B386-F653AED20872}"/>
    <dgm:cxn modelId="{B4FC4B22-55C5-415D-A7AF-877BB9346F75}" type="presOf" srcId="{571B1721-10C4-493D-8E15-BFA7FFF1066F}" destId="{941B13F5-F67B-4D38-B7C7-C235F902A67D}" srcOrd="0" destOrd="0" presId="urn:microsoft.com/office/officeart/2005/8/layout/chevron2"/>
    <dgm:cxn modelId="{DB5E03D0-7E54-48A7-B0FE-CE58C6082794}" srcId="{15EB73F5-8A37-4878-8344-4BC293D86FB6}" destId="{EAEF6536-66F7-40AB-8F89-7AE70143A940}" srcOrd="4" destOrd="0" parTransId="{B6F47BF2-D243-446B-83B0-C98880DD3D9F}" sibTransId="{B9D434AC-D959-4BC3-9FA6-E9F7D3940D1D}"/>
    <dgm:cxn modelId="{5565A58F-8822-4660-A855-03C5FB756512}" type="presOf" srcId="{BAD2ACFC-81C6-42FC-AE21-DCD781515EA1}" destId="{48D66AFE-4D45-4CCF-AD93-3862CDBBC7AA}" srcOrd="0" destOrd="0" presId="urn:microsoft.com/office/officeart/2005/8/layout/chevron2"/>
    <dgm:cxn modelId="{92CC4A43-741F-41D4-B129-E0B46B1A7F4A}" srcId="{15EB73F5-8A37-4878-8344-4BC293D86FB6}" destId="{3FEF3E26-343E-438D-8A4E-1ECCB794CA60}" srcOrd="3" destOrd="0" parTransId="{C271DBCA-9CB0-4D52-9CF9-844FE6D4B881}" sibTransId="{39C7FE4C-125B-413F-8D5D-26E37359FA65}"/>
    <dgm:cxn modelId="{7BC7DCB8-A4B3-4AAD-A508-B2F6FBB24BA2}" type="presOf" srcId="{DFC77F21-BD48-4966-AFCE-54F561A1D04E}" destId="{DE900F55-B44F-45B6-813F-88940B2BAD7D}" srcOrd="0" destOrd="0" presId="urn:microsoft.com/office/officeart/2005/8/layout/chevron2"/>
    <dgm:cxn modelId="{C1F121CD-3A30-48E8-957E-7644263496F4}" type="presOf" srcId="{26141FD6-A73D-4B69-A0B0-31E5EA5E0C8C}" destId="{32B0646A-1E2B-4435-BCDE-A8573A9934E0}" srcOrd="0" destOrd="0" presId="urn:microsoft.com/office/officeart/2005/8/layout/chevron2"/>
    <dgm:cxn modelId="{455A189B-532E-46ED-8671-C94DBE76D262}" type="presOf" srcId="{1779C3AF-BF5A-4ACD-8946-7014DB070510}" destId="{7BB510EF-3220-4867-B7C0-40C44B8D7AED}" srcOrd="0" destOrd="0" presId="urn:microsoft.com/office/officeart/2005/8/layout/chevron2"/>
    <dgm:cxn modelId="{24974FE8-F4C9-4BE4-BA00-1B7148FBB697}" type="presOf" srcId="{EF5C4401-92E2-404C-A99E-153E9E1B5E7D}" destId="{154E827B-6511-46A9-BF15-DEC8B48777E6}" srcOrd="0" destOrd="0" presId="urn:microsoft.com/office/officeart/2005/8/layout/chevron2"/>
    <dgm:cxn modelId="{65276F6F-E87B-4AF7-8A9E-7D81AACAF9C5}" srcId="{15EB73F5-8A37-4878-8344-4BC293D86FB6}" destId="{EF5C4401-92E2-404C-A99E-153E9E1B5E7D}" srcOrd="0" destOrd="0" parTransId="{EAC940D3-601C-49EC-B1AB-81D704496D18}" sibTransId="{5CEED84A-0E16-4C20-BC4C-761007D35A0B}"/>
    <dgm:cxn modelId="{2458A5CC-E878-4346-AF55-1784B56DD562}" type="presParOf" srcId="{3C38845D-338F-447E-83DE-FE1903C63AA3}" destId="{28F4D135-4F9F-4420-85DA-5DAB7326BAB5}" srcOrd="0" destOrd="0" presId="urn:microsoft.com/office/officeart/2005/8/layout/chevron2"/>
    <dgm:cxn modelId="{6D2CBADE-3FD4-433F-9C2D-F02FAA2DC0FC}" type="presParOf" srcId="{28F4D135-4F9F-4420-85DA-5DAB7326BAB5}" destId="{154E827B-6511-46A9-BF15-DEC8B48777E6}" srcOrd="0" destOrd="0" presId="urn:microsoft.com/office/officeart/2005/8/layout/chevron2"/>
    <dgm:cxn modelId="{E389051D-AA7B-41B9-8821-869A01471E35}" type="presParOf" srcId="{28F4D135-4F9F-4420-85DA-5DAB7326BAB5}" destId="{B4521D57-AA3D-43AA-85A1-6ED41E596958}" srcOrd="1" destOrd="0" presId="urn:microsoft.com/office/officeart/2005/8/layout/chevron2"/>
    <dgm:cxn modelId="{208270D4-EEB1-46CE-AF19-0F2AAF88F0AC}" type="presParOf" srcId="{3C38845D-338F-447E-83DE-FE1903C63AA3}" destId="{10680EBE-D9FE-45AA-A737-8D9232FE4E5B}" srcOrd="1" destOrd="0" presId="urn:microsoft.com/office/officeart/2005/8/layout/chevron2"/>
    <dgm:cxn modelId="{CD0B902C-27FD-4A86-93E1-1C9BF019B6D4}" type="presParOf" srcId="{3C38845D-338F-447E-83DE-FE1903C63AA3}" destId="{E436FD4B-80E1-414D-98B2-1D36E43649ED}" srcOrd="2" destOrd="0" presId="urn:microsoft.com/office/officeart/2005/8/layout/chevron2"/>
    <dgm:cxn modelId="{25FC8730-BF67-45F6-850C-5BD3FC60129E}" type="presParOf" srcId="{E436FD4B-80E1-414D-98B2-1D36E43649ED}" destId="{48D66AFE-4D45-4CCF-AD93-3862CDBBC7AA}" srcOrd="0" destOrd="0" presId="urn:microsoft.com/office/officeart/2005/8/layout/chevron2"/>
    <dgm:cxn modelId="{6B6F6F3D-8143-49D2-89DE-79A3182AE5DA}" type="presParOf" srcId="{E436FD4B-80E1-414D-98B2-1D36E43649ED}" destId="{5A421B76-E2DF-432D-8E64-840F2CE91E7F}" srcOrd="1" destOrd="0" presId="urn:microsoft.com/office/officeart/2005/8/layout/chevron2"/>
    <dgm:cxn modelId="{664D0D85-A2FD-4BA6-A189-7183D86CD9A6}" type="presParOf" srcId="{3C38845D-338F-447E-83DE-FE1903C63AA3}" destId="{49E10661-AC46-467E-8FAA-C3EADCC88563}" srcOrd="3" destOrd="0" presId="urn:microsoft.com/office/officeart/2005/8/layout/chevron2"/>
    <dgm:cxn modelId="{C92F6848-972B-4DA1-A25B-DFE5D80AA32F}" type="presParOf" srcId="{3C38845D-338F-447E-83DE-FE1903C63AA3}" destId="{CF16388A-0847-4F30-9D61-250A236234E6}" srcOrd="4" destOrd="0" presId="urn:microsoft.com/office/officeart/2005/8/layout/chevron2"/>
    <dgm:cxn modelId="{98C0A86D-0293-4839-B963-A292E202F6A2}" type="presParOf" srcId="{CF16388A-0847-4F30-9D61-250A236234E6}" destId="{DE900F55-B44F-45B6-813F-88940B2BAD7D}" srcOrd="0" destOrd="0" presId="urn:microsoft.com/office/officeart/2005/8/layout/chevron2"/>
    <dgm:cxn modelId="{0C44AA0E-2BC8-4F81-912D-88765980E81E}" type="presParOf" srcId="{CF16388A-0847-4F30-9D61-250A236234E6}" destId="{941B13F5-F67B-4D38-B7C7-C235F902A67D}" srcOrd="1" destOrd="0" presId="urn:microsoft.com/office/officeart/2005/8/layout/chevron2"/>
    <dgm:cxn modelId="{69BF0B0A-BAA4-491B-9E34-205BAFB6BC0C}" type="presParOf" srcId="{3C38845D-338F-447E-83DE-FE1903C63AA3}" destId="{18888C8A-D0F3-4BD0-9533-DAAF7B5B8066}" srcOrd="5" destOrd="0" presId="urn:microsoft.com/office/officeart/2005/8/layout/chevron2"/>
    <dgm:cxn modelId="{C5E18908-A8A4-445F-8946-B40C17C54A80}" type="presParOf" srcId="{3C38845D-338F-447E-83DE-FE1903C63AA3}" destId="{3E09B4D9-8A7E-47CD-9429-8BE9ED32984F}" srcOrd="6" destOrd="0" presId="urn:microsoft.com/office/officeart/2005/8/layout/chevron2"/>
    <dgm:cxn modelId="{B8D8B08A-2499-44B0-A3D6-83177326FEC2}" type="presParOf" srcId="{3E09B4D9-8A7E-47CD-9429-8BE9ED32984F}" destId="{AFFB5CAD-3230-49C5-BDA0-CDB86C00035B}" srcOrd="0" destOrd="0" presId="urn:microsoft.com/office/officeart/2005/8/layout/chevron2"/>
    <dgm:cxn modelId="{44E74EA3-85C1-4087-AA0D-620A4883820B}" type="presParOf" srcId="{3E09B4D9-8A7E-47CD-9429-8BE9ED32984F}" destId="{32B0646A-1E2B-4435-BCDE-A8573A9934E0}" srcOrd="1" destOrd="0" presId="urn:microsoft.com/office/officeart/2005/8/layout/chevron2"/>
    <dgm:cxn modelId="{6AB116D5-9B1D-421C-8FCF-28AC2D82883B}" type="presParOf" srcId="{3C38845D-338F-447E-83DE-FE1903C63AA3}" destId="{2E7A3D72-737D-4EDB-999C-DC63BC5390E4}" srcOrd="7" destOrd="0" presId="urn:microsoft.com/office/officeart/2005/8/layout/chevron2"/>
    <dgm:cxn modelId="{E716EDCB-7781-4DA3-8726-6E92366328C2}" type="presParOf" srcId="{3C38845D-338F-447E-83DE-FE1903C63AA3}" destId="{CDB46FDF-21F9-415A-9C69-3C8CFA1F08A4}" srcOrd="8" destOrd="0" presId="urn:microsoft.com/office/officeart/2005/8/layout/chevron2"/>
    <dgm:cxn modelId="{CE928A35-6A4D-4438-AC2E-4C9445294DA4}" type="presParOf" srcId="{CDB46FDF-21F9-415A-9C69-3C8CFA1F08A4}" destId="{14C2F096-74E4-4B27-8627-CAA101E7CBCD}" srcOrd="0" destOrd="0" presId="urn:microsoft.com/office/officeart/2005/8/layout/chevron2"/>
    <dgm:cxn modelId="{8897621D-2509-4A19-80A3-A98606882A52}" type="presParOf" srcId="{CDB46FDF-21F9-415A-9C69-3C8CFA1F08A4}" destId="{89ADA95D-B3B2-47EC-AA5C-CDA0DE46C728}" srcOrd="1" destOrd="0" presId="urn:microsoft.com/office/officeart/2005/8/layout/chevron2"/>
    <dgm:cxn modelId="{9DF5DFBD-B8BA-478B-AC7C-829ADA8D4818}" type="presParOf" srcId="{3C38845D-338F-447E-83DE-FE1903C63AA3}" destId="{EC3A0B4C-50D9-4312-B7A0-B05722B41DCB}" srcOrd="9" destOrd="0" presId="urn:microsoft.com/office/officeart/2005/8/layout/chevron2"/>
    <dgm:cxn modelId="{CA6F1D7A-C116-427A-A074-997BFC3E5D0A}" type="presParOf" srcId="{3C38845D-338F-447E-83DE-FE1903C63AA3}" destId="{34C39E06-1D56-47CF-8A49-CBEA5317B1EC}" srcOrd="10" destOrd="0" presId="urn:microsoft.com/office/officeart/2005/8/layout/chevron2"/>
    <dgm:cxn modelId="{6D03FD3F-627E-4FB0-B8E0-EC87C8F5F32A}" type="presParOf" srcId="{34C39E06-1D56-47CF-8A49-CBEA5317B1EC}" destId="{7BB510EF-3220-4867-B7C0-40C44B8D7AED}" srcOrd="0" destOrd="0" presId="urn:microsoft.com/office/officeart/2005/8/layout/chevron2"/>
    <dgm:cxn modelId="{0E73540B-5CE3-440B-91F0-6F87048E0D59}" type="presParOf" srcId="{34C39E06-1D56-47CF-8A49-CBEA5317B1EC}" destId="{C4DA1A00-7375-4B98-BC44-C025C1745D9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8185E43-9F7B-4089-B90A-FBD962061C2F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1093225-DE74-4FA8-9622-3E49BDE97C38}">
      <dgm:prSet phldrT="[Текст]" custT="1"/>
      <dgm:spPr/>
      <dgm:t>
        <a:bodyPr/>
        <a:lstStyle/>
        <a:p>
          <a:endParaRPr lang="ru-RU" sz="6500" b="1" dirty="0">
            <a:latin typeface="Monotype Corsiva" panose="03010101010201010101" pitchFamily="66" charset="0"/>
          </a:endParaRPr>
        </a:p>
      </dgm:t>
    </dgm:pt>
    <dgm:pt modelId="{9D2FC5D6-0F06-4A9E-A205-4E116CC5D546}" type="parTrans" cxnId="{23D7D493-A684-4077-80D8-321147A3A821}">
      <dgm:prSet/>
      <dgm:spPr/>
      <dgm:t>
        <a:bodyPr/>
        <a:lstStyle/>
        <a:p>
          <a:endParaRPr lang="ru-RU"/>
        </a:p>
      </dgm:t>
    </dgm:pt>
    <dgm:pt modelId="{EA4269EB-257B-4292-B597-7699425E30C4}" type="sibTrans" cxnId="{23D7D493-A684-4077-80D8-321147A3A821}">
      <dgm:prSet/>
      <dgm:spPr/>
      <dgm:t>
        <a:bodyPr/>
        <a:lstStyle/>
        <a:p>
          <a:endParaRPr lang="ru-RU"/>
        </a:p>
      </dgm:t>
    </dgm:pt>
    <dgm:pt modelId="{8E72AE40-20E5-4E76-9F53-663A62EB25DF}">
      <dgm:prSet phldrT="[Текст]" custT="1"/>
      <dgm:spPr/>
      <dgm:t>
        <a:bodyPr/>
        <a:lstStyle/>
        <a:p>
          <a:pPr algn="l">
            <a:buNone/>
          </a:pPr>
          <a:r>
            <a:rPr lang="ru-RU" sz="3200" dirty="0">
              <a:latin typeface="Arial" panose="020B0604020202020204" pitchFamily="34" charset="0"/>
              <a:cs typeface="Arial" panose="020B0604020202020204" pitchFamily="34" charset="0"/>
            </a:rPr>
            <a:t>В день подписания решения о проведении ВКНМ  орган КНО направляет в прокуратуру  сведения о ВКНМ с приложением:</a:t>
          </a:r>
        </a:p>
        <a:p>
          <a:pPr algn="l">
            <a:buFont typeface="Wingdings" panose="05000000000000000000" pitchFamily="2" charset="2"/>
            <a:buChar char="§"/>
          </a:pPr>
          <a:endParaRPr lang="ru-RU" sz="3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l">
            <a:buNone/>
          </a:pPr>
          <a:r>
            <a:rPr lang="ru-RU" sz="3200" dirty="0">
              <a:latin typeface="Arial" panose="020B0604020202020204" pitchFamily="34" charset="0"/>
              <a:cs typeface="Arial" panose="020B0604020202020204" pitchFamily="34" charset="0"/>
            </a:rPr>
            <a:t>-копии решения о проведении ВКНМ </a:t>
          </a:r>
        </a:p>
        <a:p>
          <a:pPr algn="l">
            <a:buNone/>
          </a:pPr>
          <a:r>
            <a:rPr lang="ru-RU" sz="3200" dirty="0">
              <a:latin typeface="Arial" panose="020B0604020202020204" pitchFamily="34" charset="0"/>
              <a:cs typeface="Arial" panose="020B0604020202020204" pitchFamily="34" charset="0"/>
            </a:rPr>
            <a:t>-документов, содержащих  сведения об основаниях проведения ВКН.</a:t>
          </a:r>
        </a:p>
        <a:p>
          <a:pPr algn="l">
            <a:buNone/>
          </a:pPr>
          <a:r>
            <a:rPr lang="ru-RU" sz="3200" dirty="0">
              <a:latin typeface="Arial" panose="020B0604020202020204" pitchFamily="34" charset="0"/>
              <a:cs typeface="Arial" panose="020B0604020202020204" pitchFamily="34" charset="0"/>
            </a:rPr>
            <a:t>Рассмотрение органами прокуратуры – </a:t>
          </a:r>
          <a:r>
            <a:rPr lang="ru-RU" sz="3200" b="1" u="sng" dirty="0">
              <a:latin typeface="Arial" panose="020B0604020202020204" pitchFamily="34" charset="0"/>
              <a:cs typeface="Arial" panose="020B0604020202020204" pitchFamily="34" charset="0"/>
            </a:rPr>
            <a:t>в день поступления.</a:t>
          </a:r>
        </a:p>
        <a:p>
          <a:pPr algn="l">
            <a:buNone/>
          </a:pPr>
          <a:endParaRPr lang="ru-RU" sz="3200" b="0" i="0" u="none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l">
            <a:buNone/>
          </a:pPr>
          <a:r>
            <a:rPr lang="ru-RU" sz="3200" b="0" i="0" u="none" dirty="0">
              <a:latin typeface="Arial" panose="020B0604020202020204" pitchFamily="34" charset="0"/>
              <a:cs typeface="Arial" panose="020B0604020202020204" pitchFamily="34" charset="0"/>
            </a:rPr>
            <a:t>Согласование</a:t>
          </a:r>
          <a:r>
            <a:rPr lang="en-US" sz="3200" b="0" i="0" u="none" dirty="0">
              <a:latin typeface="Arial" panose="020B0604020202020204" pitchFamily="34" charset="0"/>
              <a:cs typeface="Arial" panose="020B0604020202020204" pitchFamily="34" charset="0"/>
            </a:rPr>
            <a:t>/</a:t>
          </a:r>
          <a:r>
            <a:rPr lang="ru-RU" sz="3200" b="0" i="0" u="none" dirty="0">
              <a:latin typeface="Arial" panose="020B0604020202020204" pitchFamily="34" charset="0"/>
              <a:cs typeface="Arial" panose="020B0604020202020204" pitchFamily="34" charset="0"/>
            </a:rPr>
            <a:t>отказ в согласовании -</a:t>
          </a:r>
          <a:r>
            <a:rPr lang="ru-RU" sz="3200" b="1" u="sng" dirty="0">
              <a:latin typeface="Arial" panose="020B0604020202020204" pitchFamily="34" charset="0"/>
              <a:cs typeface="Arial" panose="020B0604020202020204" pitchFamily="34" charset="0"/>
            </a:rPr>
            <a:t> не позднее 1 </a:t>
          </a:r>
          <a:r>
            <a:rPr lang="ru-RU" sz="3200" b="1" u="sng" dirty="0" err="1">
              <a:latin typeface="Arial" panose="020B0604020202020204" pitchFamily="34" charset="0"/>
              <a:cs typeface="Arial" panose="020B0604020202020204" pitchFamily="34" charset="0"/>
            </a:rPr>
            <a:t>р.д.со</a:t>
          </a:r>
          <a:r>
            <a:rPr lang="ru-RU" sz="3200" b="1" u="sng" dirty="0">
              <a:latin typeface="Arial" panose="020B0604020202020204" pitchFamily="34" charset="0"/>
              <a:cs typeface="Arial" panose="020B0604020202020204" pitchFamily="34" charset="0"/>
            </a:rPr>
            <a:t> дня поступления</a:t>
          </a:r>
          <a:endParaRPr lang="ru-RU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AAB1AF-D443-4584-88FB-55F2B927D7A0}" type="sibTrans" cxnId="{78A78AE5-8B40-49D6-BACD-F4ABDE707660}">
      <dgm:prSet/>
      <dgm:spPr/>
      <dgm:t>
        <a:bodyPr/>
        <a:lstStyle/>
        <a:p>
          <a:endParaRPr lang="ru-RU"/>
        </a:p>
      </dgm:t>
    </dgm:pt>
    <dgm:pt modelId="{462CCFC6-7598-429F-B711-C539093F914C}" type="parTrans" cxnId="{78A78AE5-8B40-49D6-BACD-F4ABDE707660}">
      <dgm:prSet/>
      <dgm:spPr/>
      <dgm:t>
        <a:bodyPr/>
        <a:lstStyle/>
        <a:p>
          <a:endParaRPr lang="ru-RU"/>
        </a:p>
      </dgm:t>
    </dgm:pt>
    <dgm:pt modelId="{7FE2A793-CBA8-4412-B7C5-150F6B5D4B4F}" type="pres">
      <dgm:prSet presAssocID="{D8185E43-9F7B-4089-B90A-FBD962061C2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8B9419-4141-46A0-9E4B-E9C81474BEE4}" type="pres">
      <dgm:prSet presAssocID="{B1093225-DE74-4FA8-9622-3E49BDE97C38}" presName="roof" presStyleLbl="dkBgShp" presStyleIdx="0" presStyleCnt="2"/>
      <dgm:spPr/>
      <dgm:t>
        <a:bodyPr/>
        <a:lstStyle/>
        <a:p>
          <a:endParaRPr lang="ru-RU"/>
        </a:p>
      </dgm:t>
    </dgm:pt>
    <dgm:pt modelId="{DFD105B5-9244-4575-866A-A3FDB76B0DF4}" type="pres">
      <dgm:prSet presAssocID="{B1093225-DE74-4FA8-9622-3E49BDE97C38}" presName="pillars" presStyleCnt="0"/>
      <dgm:spPr/>
    </dgm:pt>
    <dgm:pt modelId="{4FF40E25-89FB-4E82-A6CD-6CAC72DE90F9}" type="pres">
      <dgm:prSet presAssocID="{B1093225-DE74-4FA8-9622-3E49BDE97C38}" presName="pillar1" presStyleLbl="node1" presStyleIdx="0" presStyleCnt="1" custScaleX="94868" custScaleY="118893" custLinFactNeighborX="-483" custLinFactNeighborY="-12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03B699-E753-4806-B87E-A9E290BC4D1B}" type="pres">
      <dgm:prSet presAssocID="{B1093225-DE74-4FA8-9622-3E49BDE97C38}" presName="base" presStyleLbl="dkBgShp" presStyleIdx="1" presStyleCnt="2"/>
      <dgm:spPr/>
    </dgm:pt>
  </dgm:ptLst>
  <dgm:cxnLst>
    <dgm:cxn modelId="{78A78AE5-8B40-49D6-BACD-F4ABDE707660}" srcId="{B1093225-DE74-4FA8-9622-3E49BDE97C38}" destId="{8E72AE40-20E5-4E76-9F53-663A62EB25DF}" srcOrd="0" destOrd="0" parTransId="{462CCFC6-7598-429F-B711-C539093F914C}" sibTransId="{B6AAB1AF-D443-4584-88FB-55F2B927D7A0}"/>
    <dgm:cxn modelId="{F50B4109-4477-4B77-B8AF-8C5BF203799A}" type="presOf" srcId="{B1093225-DE74-4FA8-9622-3E49BDE97C38}" destId="{818B9419-4141-46A0-9E4B-E9C81474BEE4}" srcOrd="0" destOrd="0" presId="urn:microsoft.com/office/officeart/2005/8/layout/hList3"/>
    <dgm:cxn modelId="{23D7D493-A684-4077-80D8-321147A3A821}" srcId="{D8185E43-9F7B-4089-B90A-FBD962061C2F}" destId="{B1093225-DE74-4FA8-9622-3E49BDE97C38}" srcOrd="0" destOrd="0" parTransId="{9D2FC5D6-0F06-4A9E-A205-4E116CC5D546}" sibTransId="{EA4269EB-257B-4292-B597-7699425E30C4}"/>
    <dgm:cxn modelId="{A03FD547-0BAC-4ADD-8B2B-5FA0C519C781}" type="presOf" srcId="{8E72AE40-20E5-4E76-9F53-663A62EB25DF}" destId="{4FF40E25-89FB-4E82-A6CD-6CAC72DE90F9}" srcOrd="0" destOrd="0" presId="urn:microsoft.com/office/officeart/2005/8/layout/hList3"/>
    <dgm:cxn modelId="{F91765AE-738F-40F3-89F7-40CD7E927553}" type="presOf" srcId="{D8185E43-9F7B-4089-B90A-FBD962061C2F}" destId="{7FE2A793-CBA8-4412-B7C5-150F6B5D4B4F}" srcOrd="0" destOrd="0" presId="urn:microsoft.com/office/officeart/2005/8/layout/hList3"/>
    <dgm:cxn modelId="{B5E9429A-924D-4E63-9593-A361A78CD8FA}" type="presParOf" srcId="{7FE2A793-CBA8-4412-B7C5-150F6B5D4B4F}" destId="{818B9419-4141-46A0-9E4B-E9C81474BEE4}" srcOrd="0" destOrd="0" presId="urn:microsoft.com/office/officeart/2005/8/layout/hList3"/>
    <dgm:cxn modelId="{F2FEA139-A2A8-4949-BB3D-61C5EE115921}" type="presParOf" srcId="{7FE2A793-CBA8-4412-B7C5-150F6B5D4B4F}" destId="{DFD105B5-9244-4575-866A-A3FDB76B0DF4}" srcOrd="1" destOrd="0" presId="urn:microsoft.com/office/officeart/2005/8/layout/hList3"/>
    <dgm:cxn modelId="{706C3E55-8CBC-43D5-8E56-B40741ABE7BA}" type="presParOf" srcId="{DFD105B5-9244-4575-866A-A3FDB76B0DF4}" destId="{4FF40E25-89FB-4E82-A6CD-6CAC72DE90F9}" srcOrd="0" destOrd="0" presId="urn:microsoft.com/office/officeart/2005/8/layout/hList3"/>
    <dgm:cxn modelId="{8523B87C-A6AE-4ADE-81E2-F79ED7DFCDBA}" type="presParOf" srcId="{7FE2A793-CBA8-4412-B7C5-150F6B5D4B4F}" destId="{6003B699-E753-4806-B87E-A9E290BC4D1B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35ADDE3-AECB-455C-B143-AF8D4EC3E55B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416531-1243-404B-B36D-5A1608400670}">
      <dgm:prSet phldrT="[Текст]"/>
      <dgm:spPr/>
      <dgm:t>
        <a:bodyPr/>
        <a:lstStyle/>
        <a:p>
          <a:r>
            <a:rPr lang="ru-RU" dirty="0"/>
            <a:t>1</a:t>
          </a:r>
        </a:p>
      </dgm:t>
    </dgm:pt>
    <dgm:pt modelId="{FC439849-BB64-48CE-9E75-F58124BC3B7E}" type="parTrans" cxnId="{DF4F3F64-5D9A-42E5-8DB5-412760D98497}">
      <dgm:prSet/>
      <dgm:spPr/>
      <dgm:t>
        <a:bodyPr/>
        <a:lstStyle/>
        <a:p>
          <a:endParaRPr lang="ru-RU"/>
        </a:p>
      </dgm:t>
    </dgm:pt>
    <dgm:pt modelId="{38F51136-BE87-4593-B56D-484FA695C943}" type="sibTrans" cxnId="{DF4F3F64-5D9A-42E5-8DB5-412760D98497}">
      <dgm:prSet/>
      <dgm:spPr/>
      <dgm:t>
        <a:bodyPr/>
        <a:lstStyle/>
        <a:p>
          <a:endParaRPr lang="ru-RU"/>
        </a:p>
      </dgm:t>
    </dgm:pt>
    <dgm:pt modelId="{A708613A-74A0-41BB-A1C2-FE4AC9ECFF60}">
      <dgm:prSet phldrT="[Текст]" custT="1"/>
      <dgm:spPr/>
      <dgm:t>
        <a:bodyPr/>
        <a:lstStyle/>
        <a:p>
          <a:r>
            <a:rPr lang="ru-RU" sz="4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Информирование</a:t>
          </a:r>
          <a:r>
            <a:rPr lang="ru-RU" sz="4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461ED201-36F5-43B7-837A-30AF286292E3}" type="parTrans" cxnId="{F7E394C0-4631-4F02-96F9-42854E38B831}">
      <dgm:prSet/>
      <dgm:spPr/>
      <dgm:t>
        <a:bodyPr/>
        <a:lstStyle/>
        <a:p>
          <a:endParaRPr lang="ru-RU"/>
        </a:p>
      </dgm:t>
    </dgm:pt>
    <dgm:pt modelId="{5CD0A645-5988-43B3-B5A6-A3A6A1FC7A1F}" type="sibTrans" cxnId="{F7E394C0-4631-4F02-96F9-42854E38B831}">
      <dgm:prSet/>
      <dgm:spPr/>
      <dgm:t>
        <a:bodyPr/>
        <a:lstStyle/>
        <a:p>
          <a:endParaRPr lang="ru-RU"/>
        </a:p>
      </dgm:t>
    </dgm:pt>
    <dgm:pt modelId="{FD4A9CFE-48AF-435D-B312-C0E72197FBE0}">
      <dgm:prSet phldrT="[Текст]"/>
      <dgm:spPr/>
      <dgm:t>
        <a:bodyPr/>
        <a:lstStyle/>
        <a:p>
          <a:r>
            <a:rPr lang="ru-RU" dirty="0"/>
            <a:t>2</a:t>
          </a:r>
        </a:p>
      </dgm:t>
    </dgm:pt>
    <dgm:pt modelId="{0567F2F2-D19B-406E-93BB-219578933360}" type="parTrans" cxnId="{2B1E968F-3F35-4C93-80BD-D5D6181CA0FF}">
      <dgm:prSet/>
      <dgm:spPr/>
      <dgm:t>
        <a:bodyPr/>
        <a:lstStyle/>
        <a:p>
          <a:endParaRPr lang="ru-RU"/>
        </a:p>
      </dgm:t>
    </dgm:pt>
    <dgm:pt modelId="{BDAFF23E-500A-4C60-AE65-02D591BB9285}" type="sibTrans" cxnId="{2B1E968F-3F35-4C93-80BD-D5D6181CA0FF}">
      <dgm:prSet/>
      <dgm:spPr/>
      <dgm:t>
        <a:bodyPr/>
        <a:lstStyle/>
        <a:p>
          <a:endParaRPr lang="ru-RU"/>
        </a:p>
      </dgm:t>
    </dgm:pt>
    <dgm:pt modelId="{E7A4E8D7-B46D-44BE-A36C-036837140B54}">
      <dgm:prSet phldrT="[Текст]"/>
      <dgm:spPr/>
      <dgm:t>
        <a:bodyPr/>
        <a:lstStyle/>
        <a:p>
          <a:r>
            <a:rPr lang="ru-RU" sz="500" dirty="0"/>
            <a:t>.</a:t>
          </a:r>
        </a:p>
      </dgm:t>
    </dgm:pt>
    <dgm:pt modelId="{725D9283-9B49-42C7-99B7-B38392533D3C}" type="parTrans" cxnId="{C1D61D09-596D-4E8E-AAF5-D76357708AD4}">
      <dgm:prSet/>
      <dgm:spPr/>
      <dgm:t>
        <a:bodyPr/>
        <a:lstStyle/>
        <a:p>
          <a:endParaRPr lang="ru-RU"/>
        </a:p>
      </dgm:t>
    </dgm:pt>
    <dgm:pt modelId="{80267BE0-E7DD-4FAB-B166-4FBBD9A78E41}" type="sibTrans" cxnId="{C1D61D09-596D-4E8E-AAF5-D76357708AD4}">
      <dgm:prSet/>
      <dgm:spPr/>
      <dgm:t>
        <a:bodyPr/>
        <a:lstStyle/>
        <a:p>
          <a:endParaRPr lang="ru-RU"/>
        </a:p>
      </dgm:t>
    </dgm:pt>
    <dgm:pt modelId="{CC6AD34B-54FD-4ACD-A223-19A78F37D9BE}">
      <dgm:prSet phldrT="[Текст]"/>
      <dgm:spPr/>
      <dgm:t>
        <a:bodyPr/>
        <a:lstStyle/>
        <a:p>
          <a:r>
            <a:rPr lang="ru-RU" dirty="0"/>
            <a:t>3</a:t>
          </a:r>
        </a:p>
      </dgm:t>
    </dgm:pt>
    <dgm:pt modelId="{681CF738-75D7-4E6F-A4FB-0838AA4796D8}" type="parTrans" cxnId="{A73CD0E3-6427-43F6-AFDD-967FDFBB8E92}">
      <dgm:prSet/>
      <dgm:spPr/>
      <dgm:t>
        <a:bodyPr/>
        <a:lstStyle/>
        <a:p>
          <a:endParaRPr lang="ru-RU"/>
        </a:p>
      </dgm:t>
    </dgm:pt>
    <dgm:pt modelId="{82309398-69A9-430F-983C-BC150792AFFD}" type="sibTrans" cxnId="{A73CD0E3-6427-43F6-AFDD-967FDFBB8E92}">
      <dgm:prSet/>
      <dgm:spPr/>
      <dgm:t>
        <a:bodyPr/>
        <a:lstStyle/>
        <a:p>
          <a:endParaRPr lang="ru-RU"/>
        </a:p>
      </dgm:t>
    </dgm:pt>
    <dgm:pt modelId="{A5763257-01EA-4BD1-BEE3-E171FE9A83F9}">
      <dgm:prSet phldrT="[Текст]"/>
      <dgm:spPr/>
      <dgm:t>
        <a:bodyPr/>
        <a:lstStyle/>
        <a:p>
          <a:r>
            <a:rPr lang="ru-RU" dirty="0"/>
            <a:t>4</a:t>
          </a:r>
        </a:p>
      </dgm:t>
    </dgm:pt>
    <dgm:pt modelId="{23C59EEB-BDAE-4D38-AA00-2C288283C2EF}" type="parTrans" cxnId="{DD8EE160-878F-40A4-B042-811215FC3EA8}">
      <dgm:prSet/>
      <dgm:spPr/>
      <dgm:t>
        <a:bodyPr/>
        <a:lstStyle/>
        <a:p>
          <a:endParaRPr lang="ru-RU"/>
        </a:p>
      </dgm:t>
    </dgm:pt>
    <dgm:pt modelId="{4572336B-C155-43CB-84C9-999111FAD951}" type="sibTrans" cxnId="{DD8EE160-878F-40A4-B042-811215FC3EA8}">
      <dgm:prSet/>
      <dgm:spPr/>
      <dgm:t>
        <a:bodyPr/>
        <a:lstStyle/>
        <a:p>
          <a:endParaRPr lang="ru-RU"/>
        </a:p>
      </dgm:t>
    </dgm:pt>
    <dgm:pt modelId="{45B2D3E6-827F-46FB-8A22-C09A66EFB4D2}">
      <dgm:prSet phldrT="[Текст]"/>
      <dgm:spPr/>
      <dgm:t>
        <a:bodyPr/>
        <a:lstStyle/>
        <a:p>
          <a:r>
            <a:rPr lang="ru-RU" dirty="0"/>
            <a:t>5</a:t>
          </a:r>
        </a:p>
      </dgm:t>
    </dgm:pt>
    <dgm:pt modelId="{86C72CF9-3CE8-4DA2-B75F-07C8DBB7B9F4}" type="parTrans" cxnId="{CCEE41EE-FD0C-44A0-95CE-F8677039E366}">
      <dgm:prSet/>
      <dgm:spPr/>
      <dgm:t>
        <a:bodyPr/>
        <a:lstStyle/>
        <a:p>
          <a:endParaRPr lang="ru-RU"/>
        </a:p>
      </dgm:t>
    </dgm:pt>
    <dgm:pt modelId="{2D55EB1E-A984-4123-9B28-FB7C7B0A48AD}" type="sibTrans" cxnId="{CCEE41EE-FD0C-44A0-95CE-F8677039E366}">
      <dgm:prSet/>
      <dgm:spPr/>
      <dgm:t>
        <a:bodyPr/>
        <a:lstStyle/>
        <a:p>
          <a:endParaRPr lang="ru-RU"/>
        </a:p>
      </dgm:t>
    </dgm:pt>
    <dgm:pt modelId="{ED3FE415-B86D-45F9-8072-D4B0EFE28216}">
      <dgm:prSet phldrT="[Текст]"/>
      <dgm:spPr/>
      <dgm:t>
        <a:bodyPr/>
        <a:lstStyle/>
        <a:p>
          <a:r>
            <a:rPr lang="ru-RU" dirty="0"/>
            <a:t>6</a:t>
          </a:r>
        </a:p>
      </dgm:t>
    </dgm:pt>
    <dgm:pt modelId="{4B40F9EA-B739-4CE2-923D-0A2BCFF3BDAF}" type="parTrans" cxnId="{C7385286-D134-4D04-A9B8-8838090E9D73}">
      <dgm:prSet/>
      <dgm:spPr/>
      <dgm:t>
        <a:bodyPr/>
        <a:lstStyle/>
        <a:p>
          <a:endParaRPr lang="ru-RU"/>
        </a:p>
      </dgm:t>
    </dgm:pt>
    <dgm:pt modelId="{E8E84E99-C696-4142-B944-0B88F0A43568}" type="sibTrans" cxnId="{C7385286-D134-4D04-A9B8-8838090E9D73}">
      <dgm:prSet/>
      <dgm:spPr/>
      <dgm:t>
        <a:bodyPr/>
        <a:lstStyle/>
        <a:p>
          <a:endParaRPr lang="ru-RU"/>
        </a:p>
      </dgm:t>
    </dgm:pt>
    <dgm:pt modelId="{41A4BA1A-3DB0-4739-94EB-4415F530346A}">
      <dgm:prSet phldrT="[Текст]"/>
      <dgm:spPr/>
      <dgm:t>
        <a:bodyPr/>
        <a:lstStyle/>
        <a:p>
          <a:r>
            <a:rPr lang="ru-RU" dirty="0"/>
            <a:t>7</a:t>
          </a:r>
        </a:p>
      </dgm:t>
    </dgm:pt>
    <dgm:pt modelId="{8DA2BA08-A6E1-4AFB-899A-1FD614C3A06D}" type="parTrans" cxnId="{7A4A291A-4021-4F87-9F61-A1D8BD6D610C}">
      <dgm:prSet/>
      <dgm:spPr/>
      <dgm:t>
        <a:bodyPr/>
        <a:lstStyle/>
        <a:p>
          <a:endParaRPr lang="ru-RU"/>
        </a:p>
      </dgm:t>
    </dgm:pt>
    <dgm:pt modelId="{3FB24B5B-4DA2-4474-A96A-72CE5D08096A}" type="sibTrans" cxnId="{7A4A291A-4021-4F87-9F61-A1D8BD6D610C}">
      <dgm:prSet/>
      <dgm:spPr/>
      <dgm:t>
        <a:bodyPr/>
        <a:lstStyle/>
        <a:p>
          <a:endParaRPr lang="ru-RU"/>
        </a:p>
      </dgm:t>
    </dgm:pt>
    <dgm:pt modelId="{6A2EB948-A47B-4A9D-AD03-8CA802FCF702}">
      <dgm:prSet/>
      <dgm:spPr/>
      <dgm:t>
        <a:bodyPr/>
        <a:lstStyle/>
        <a:p>
          <a:endParaRPr lang="ru-RU" sz="500" dirty="0"/>
        </a:p>
      </dgm:t>
    </dgm:pt>
    <dgm:pt modelId="{4A61F0FA-77E2-4B5E-B786-46304D1D6616}" type="parTrans" cxnId="{C0941DB9-391B-4622-957F-F0D3DAF48C13}">
      <dgm:prSet/>
      <dgm:spPr/>
      <dgm:t>
        <a:bodyPr/>
        <a:lstStyle/>
        <a:p>
          <a:endParaRPr lang="ru-RU"/>
        </a:p>
      </dgm:t>
    </dgm:pt>
    <dgm:pt modelId="{A96AADFB-A2D0-41A3-9C51-5E687B9E72BB}" type="sibTrans" cxnId="{C0941DB9-391B-4622-957F-F0D3DAF48C13}">
      <dgm:prSet/>
      <dgm:spPr/>
      <dgm:t>
        <a:bodyPr/>
        <a:lstStyle/>
        <a:p>
          <a:endParaRPr lang="ru-RU"/>
        </a:p>
      </dgm:t>
    </dgm:pt>
    <dgm:pt modelId="{EDAD5BFF-10F6-4A1E-8207-C4F5171CA542}">
      <dgm:prSet custT="1"/>
      <dgm:spPr/>
      <dgm:t>
        <a:bodyPr/>
        <a:lstStyle/>
        <a:p>
          <a:r>
            <a:rPr lang="ru-RU" sz="400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Обобщение правоприменительной практики </a:t>
          </a:r>
          <a:endParaRPr lang="ru-RU" sz="4000" dirty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7D8E34-3B87-4B36-AF17-418E59B7ABCF}" type="parTrans" cxnId="{8F27B31A-9BE6-4417-AC63-6BC9325A9CAE}">
      <dgm:prSet/>
      <dgm:spPr/>
      <dgm:t>
        <a:bodyPr/>
        <a:lstStyle/>
        <a:p>
          <a:endParaRPr lang="ru-RU"/>
        </a:p>
      </dgm:t>
    </dgm:pt>
    <dgm:pt modelId="{E3040BF2-80A7-4818-978F-09648F5BD8D2}" type="sibTrans" cxnId="{8F27B31A-9BE6-4417-AC63-6BC9325A9CAE}">
      <dgm:prSet/>
      <dgm:spPr/>
      <dgm:t>
        <a:bodyPr/>
        <a:lstStyle/>
        <a:p>
          <a:endParaRPr lang="ru-RU"/>
        </a:p>
      </dgm:t>
    </dgm:pt>
    <dgm:pt modelId="{5B06E067-8902-4ABC-A2A4-E8B6FF63E95B}">
      <dgm:prSet/>
      <dgm:spPr/>
      <dgm:t>
        <a:bodyPr/>
        <a:lstStyle/>
        <a:p>
          <a:endParaRPr lang="ru-RU" sz="500" dirty="0"/>
        </a:p>
      </dgm:t>
    </dgm:pt>
    <dgm:pt modelId="{19B6F0FD-3728-4DAA-901A-1B866AC63F77}" type="parTrans" cxnId="{85EF5366-107A-48F7-B6F8-B6CC713676DD}">
      <dgm:prSet/>
      <dgm:spPr/>
      <dgm:t>
        <a:bodyPr/>
        <a:lstStyle/>
        <a:p>
          <a:endParaRPr lang="ru-RU"/>
        </a:p>
      </dgm:t>
    </dgm:pt>
    <dgm:pt modelId="{E6A16115-8AD8-4879-8052-9C745F6428DA}" type="sibTrans" cxnId="{85EF5366-107A-48F7-B6F8-B6CC713676DD}">
      <dgm:prSet/>
      <dgm:spPr/>
      <dgm:t>
        <a:bodyPr/>
        <a:lstStyle/>
        <a:p>
          <a:endParaRPr lang="ru-RU"/>
        </a:p>
      </dgm:t>
    </dgm:pt>
    <dgm:pt modelId="{69726277-9ABF-4302-9C8C-8183450E08D2}">
      <dgm:prSet/>
      <dgm:spPr/>
      <dgm:t>
        <a:bodyPr/>
        <a:lstStyle/>
        <a:p>
          <a:endParaRPr lang="ru-RU" sz="500" dirty="0"/>
        </a:p>
      </dgm:t>
    </dgm:pt>
    <dgm:pt modelId="{3A3B8772-D272-4B62-84CB-17CF056BC9ED}" type="parTrans" cxnId="{7E1A3620-67A5-4E4D-AB70-0D2E6C9F1CAA}">
      <dgm:prSet/>
      <dgm:spPr/>
      <dgm:t>
        <a:bodyPr/>
        <a:lstStyle/>
        <a:p>
          <a:endParaRPr lang="ru-RU"/>
        </a:p>
      </dgm:t>
    </dgm:pt>
    <dgm:pt modelId="{38B12612-5389-4272-BEFA-7862B27FD0D1}" type="sibTrans" cxnId="{7E1A3620-67A5-4E4D-AB70-0D2E6C9F1CAA}">
      <dgm:prSet/>
      <dgm:spPr/>
      <dgm:t>
        <a:bodyPr/>
        <a:lstStyle/>
        <a:p>
          <a:endParaRPr lang="ru-RU"/>
        </a:p>
      </dgm:t>
    </dgm:pt>
    <dgm:pt modelId="{6C93E585-294B-4F4E-976D-A59DC48EBDC4}">
      <dgm:prSet/>
      <dgm:spPr/>
      <dgm:t>
        <a:bodyPr/>
        <a:lstStyle/>
        <a:p>
          <a:endParaRPr lang="ru-RU" sz="500" dirty="0"/>
        </a:p>
      </dgm:t>
    </dgm:pt>
    <dgm:pt modelId="{A6C16097-0322-4D11-A878-9B6BA20ABDE1}" type="parTrans" cxnId="{4362C87F-8ADB-492F-BEF0-3C454083054D}">
      <dgm:prSet/>
      <dgm:spPr/>
      <dgm:t>
        <a:bodyPr/>
        <a:lstStyle/>
        <a:p>
          <a:endParaRPr lang="ru-RU"/>
        </a:p>
      </dgm:t>
    </dgm:pt>
    <dgm:pt modelId="{92592DC1-05A8-426C-94DB-EAF6F5AA5F42}" type="sibTrans" cxnId="{4362C87F-8ADB-492F-BEF0-3C454083054D}">
      <dgm:prSet/>
      <dgm:spPr/>
      <dgm:t>
        <a:bodyPr/>
        <a:lstStyle/>
        <a:p>
          <a:endParaRPr lang="ru-RU"/>
        </a:p>
      </dgm:t>
    </dgm:pt>
    <dgm:pt modelId="{9AFBC7B4-B31B-48CF-B45C-5238715E6CB3}">
      <dgm:prSet custT="1"/>
      <dgm:spPr/>
      <dgm:t>
        <a:bodyPr/>
        <a:lstStyle/>
        <a:p>
          <a:r>
            <a:rPr lang="ru-RU" sz="4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Меры стимулирования добросовестности</a:t>
          </a:r>
        </a:p>
      </dgm:t>
    </dgm:pt>
    <dgm:pt modelId="{CDF7DB0E-7AA5-459C-8082-3A838857F8FF}" type="parTrans" cxnId="{46930C5F-25EE-4479-9952-3077747A2826}">
      <dgm:prSet/>
      <dgm:spPr/>
      <dgm:t>
        <a:bodyPr/>
        <a:lstStyle/>
        <a:p>
          <a:endParaRPr lang="ru-RU"/>
        </a:p>
      </dgm:t>
    </dgm:pt>
    <dgm:pt modelId="{897A34E7-19FF-4B87-AD02-2C9E42444C84}" type="sibTrans" cxnId="{46930C5F-25EE-4479-9952-3077747A2826}">
      <dgm:prSet/>
      <dgm:spPr/>
      <dgm:t>
        <a:bodyPr/>
        <a:lstStyle/>
        <a:p>
          <a:endParaRPr lang="ru-RU"/>
        </a:p>
      </dgm:t>
    </dgm:pt>
    <dgm:pt modelId="{B4E62415-FF07-4862-918D-502944285084}">
      <dgm:prSet custT="1"/>
      <dgm:spPr/>
      <dgm:t>
        <a:bodyPr/>
        <a:lstStyle/>
        <a:p>
          <a:r>
            <a:rPr lang="ru-RU" sz="4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Объявление предостережения</a:t>
          </a:r>
        </a:p>
      </dgm:t>
    </dgm:pt>
    <dgm:pt modelId="{45627D7F-DADC-420F-B066-F42EFA92E90E}" type="parTrans" cxnId="{1A68C3B1-3F0B-4B34-8182-8FF850D252A3}">
      <dgm:prSet/>
      <dgm:spPr/>
      <dgm:t>
        <a:bodyPr/>
        <a:lstStyle/>
        <a:p>
          <a:endParaRPr lang="ru-RU"/>
        </a:p>
      </dgm:t>
    </dgm:pt>
    <dgm:pt modelId="{6D60BF23-1FD6-4147-93A9-3E422FB8DF1E}" type="sibTrans" cxnId="{1A68C3B1-3F0B-4B34-8182-8FF850D252A3}">
      <dgm:prSet/>
      <dgm:spPr/>
      <dgm:t>
        <a:bodyPr/>
        <a:lstStyle/>
        <a:p>
          <a:endParaRPr lang="ru-RU"/>
        </a:p>
      </dgm:t>
    </dgm:pt>
    <dgm:pt modelId="{2B69C279-1709-4162-8729-AD90EBC79ABA}">
      <dgm:prSet custT="1"/>
      <dgm:spPr/>
      <dgm:t>
        <a:bodyPr/>
        <a:lstStyle/>
        <a:p>
          <a:r>
            <a:rPr lang="ru-RU" sz="4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Консультирование</a:t>
          </a:r>
        </a:p>
      </dgm:t>
    </dgm:pt>
    <dgm:pt modelId="{1B1D72CA-4AF4-4901-90C7-5CEB261184DE}" type="parTrans" cxnId="{6265D1B6-46F8-462E-93BA-5660EB26DA00}">
      <dgm:prSet/>
      <dgm:spPr/>
      <dgm:t>
        <a:bodyPr/>
        <a:lstStyle/>
        <a:p>
          <a:endParaRPr lang="ru-RU"/>
        </a:p>
      </dgm:t>
    </dgm:pt>
    <dgm:pt modelId="{57887C06-511C-4EEB-B726-3F5103E4998C}" type="sibTrans" cxnId="{6265D1B6-46F8-462E-93BA-5660EB26DA00}">
      <dgm:prSet/>
      <dgm:spPr/>
      <dgm:t>
        <a:bodyPr/>
        <a:lstStyle/>
        <a:p>
          <a:endParaRPr lang="ru-RU"/>
        </a:p>
      </dgm:t>
    </dgm:pt>
    <dgm:pt modelId="{A72515EE-4D53-4D67-9E51-42A3C6C1370D}">
      <dgm:prSet custT="1"/>
      <dgm:spPr/>
      <dgm:t>
        <a:bodyPr/>
        <a:lstStyle/>
        <a:p>
          <a:r>
            <a:rPr lang="ru-RU" sz="4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Самообследование</a:t>
          </a:r>
        </a:p>
      </dgm:t>
    </dgm:pt>
    <dgm:pt modelId="{CA752252-AC97-4638-BF8A-4A59DD7AA326}" type="parTrans" cxnId="{5D335EB1-4231-49ED-AE1A-DEA259CEDB8E}">
      <dgm:prSet/>
      <dgm:spPr/>
      <dgm:t>
        <a:bodyPr/>
        <a:lstStyle/>
        <a:p>
          <a:endParaRPr lang="ru-RU"/>
        </a:p>
      </dgm:t>
    </dgm:pt>
    <dgm:pt modelId="{DDB33651-70A7-45C9-BEBA-3E773C2067D9}" type="sibTrans" cxnId="{5D335EB1-4231-49ED-AE1A-DEA259CEDB8E}">
      <dgm:prSet/>
      <dgm:spPr/>
      <dgm:t>
        <a:bodyPr/>
        <a:lstStyle/>
        <a:p>
          <a:endParaRPr lang="ru-RU"/>
        </a:p>
      </dgm:t>
    </dgm:pt>
    <dgm:pt modelId="{49125766-4C16-4026-BB9D-085C3C13EA3D}">
      <dgm:prSet custT="1"/>
      <dgm:spPr/>
      <dgm:t>
        <a:bodyPr/>
        <a:lstStyle/>
        <a:p>
          <a:r>
            <a:rPr lang="ru-RU" sz="4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Профилактический визит</a:t>
          </a:r>
        </a:p>
      </dgm:t>
    </dgm:pt>
    <dgm:pt modelId="{EAFB012C-994B-4B8B-A1CF-4DE86BFD80E7}" type="parTrans" cxnId="{E9433B6B-56C1-41A3-AF83-FA801D0D5DFF}">
      <dgm:prSet/>
      <dgm:spPr/>
      <dgm:t>
        <a:bodyPr/>
        <a:lstStyle/>
        <a:p>
          <a:endParaRPr lang="ru-RU"/>
        </a:p>
      </dgm:t>
    </dgm:pt>
    <dgm:pt modelId="{8FFC5C36-D823-4036-801A-C1F520EBA851}" type="sibTrans" cxnId="{E9433B6B-56C1-41A3-AF83-FA801D0D5DFF}">
      <dgm:prSet/>
      <dgm:spPr/>
      <dgm:t>
        <a:bodyPr/>
        <a:lstStyle/>
        <a:p>
          <a:endParaRPr lang="ru-RU"/>
        </a:p>
      </dgm:t>
    </dgm:pt>
    <dgm:pt modelId="{87B57162-0415-4079-A637-38556A9F379C}" type="pres">
      <dgm:prSet presAssocID="{E35ADDE3-AECB-455C-B143-AF8D4EC3E55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A7F8D28-1CD9-4FE2-8197-891DF8B19B48}" type="pres">
      <dgm:prSet presAssocID="{07416531-1243-404B-B36D-5A1608400670}" presName="composite" presStyleCnt="0"/>
      <dgm:spPr/>
    </dgm:pt>
    <dgm:pt modelId="{40A30515-51E1-46E0-959F-5C17538A7B7A}" type="pres">
      <dgm:prSet presAssocID="{07416531-1243-404B-B36D-5A1608400670}" presName="parentText" presStyleLbl="align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68BADC-B8DD-4C60-887B-6E362ED53104}" type="pres">
      <dgm:prSet presAssocID="{07416531-1243-404B-B36D-5A1608400670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0C0FB1-9767-4917-9406-75B0729A8FB9}" type="pres">
      <dgm:prSet presAssocID="{38F51136-BE87-4593-B56D-484FA695C943}" presName="sp" presStyleCnt="0"/>
      <dgm:spPr/>
    </dgm:pt>
    <dgm:pt modelId="{2AE47B19-0088-4576-B5AE-A96D1133852F}" type="pres">
      <dgm:prSet presAssocID="{FD4A9CFE-48AF-435D-B312-C0E72197FBE0}" presName="composite" presStyleCnt="0"/>
      <dgm:spPr/>
    </dgm:pt>
    <dgm:pt modelId="{FE80AFDB-0288-4441-AB7B-CB4BE4FBFD63}" type="pres">
      <dgm:prSet presAssocID="{FD4A9CFE-48AF-435D-B312-C0E72197FBE0}" presName="parentText" presStyleLbl="align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972904-3F79-4EDC-9926-20A99A858441}" type="pres">
      <dgm:prSet presAssocID="{FD4A9CFE-48AF-435D-B312-C0E72197FBE0}" presName="descendantText" presStyleLbl="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6EB63C-417B-477E-A8B3-EFD28E26172F}" type="pres">
      <dgm:prSet presAssocID="{BDAFF23E-500A-4C60-AE65-02D591BB9285}" presName="sp" presStyleCnt="0"/>
      <dgm:spPr/>
    </dgm:pt>
    <dgm:pt modelId="{83B9BB1B-3214-46D7-A8FA-5A775ECE39FB}" type="pres">
      <dgm:prSet presAssocID="{CC6AD34B-54FD-4ACD-A223-19A78F37D9BE}" presName="composite" presStyleCnt="0"/>
      <dgm:spPr/>
    </dgm:pt>
    <dgm:pt modelId="{FA9145FA-5E78-40D7-8460-D6C8B959AA11}" type="pres">
      <dgm:prSet presAssocID="{CC6AD34B-54FD-4ACD-A223-19A78F37D9BE}" presName="parentText" presStyleLbl="align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DFB160-0978-402E-AFD5-7B07E2AC6195}" type="pres">
      <dgm:prSet presAssocID="{CC6AD34B-54FD-4ACD-A223-19A78F37D9BE}" presName="descendantText" presStyleLbl="alignAcc1" presStyleIdx="2" presStyleCnt="7" custLinFactNeighborX="-706" custLinFactNeighborY="-46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DA68AD-E083-47A3-AD71-2BE48BC47DCF}" type="pres">
      <dgm:prSet presAssocID="{82309398-69A9-430F-983C-BC150792AFFD}" presName="sp" presStyleCnt="0"/>
      <dgm:spPr/>
    </dgm:pt>
    <dgm:pt modelId="{752BF88A-1D42-43F0-8228-1CDFCA12F794}" type="pres">
      <dgm:prSet presAssocID="{A5763257-01EA-4BD1-BEE3-E171FE9A83F9}" presName="composite" presStyleCnt="0"/>
      <dgm:spPr/>
    </dgm:pt>
    <dgm:pt modelId="{E51A9C61-C4FA-46D2-BC53-042B031194DE}" type="pres">
      <dgm:prSet presAssocID="{A5763257-01EA-4BD1-BEE3-E171FE9A83F9}" presName="parentText" presStyleLbl="align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47BD3A-AE51-43E3-8DFD-962888DA1B5C}" type="pres">
      <dgm:prSet presAssocID="{A5763257-01EA-4BD1-BEE3-E171FE9A83F9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2D684A-B6DD-4CA1-8F98-63BE7257B27A}" type="pres">
      <dgm:prSet presAssocID="{4572336B-C155-43CB-84C9-999111FAD951}" presName="sp" presStyleCnt="0"/>
      <dgm:spPr/>
    </dgm:pt>
    <dgm:pt modelId="{66270E20-3342-4BD3-A2E7-87143D4E64A9}" type="pres">
      <dgm:prSet presAssocID="{45B2D3E6-827F-46FB-8A22-C09A66EFB4D2}" presName="composite" presStyleCnt="0"/>
      <dgm:spPr/>
    </dgm:pt>
    <dgm:pt modelId="{BF30E6C4-41A4-419F-B26B-7EC7FC471E4D}" type="pres">
      <dgm:prSet presAssocID="{45B2D3E6-827F-46FB-8A22-C09A66EFB4D2}" presName="parentText" presStyleLbl="align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14700B-0178-46A2-8569-021CB3A7B5F2}" type="pres">
      <dgm:prSet presAssocID="{45B2D3E6-827F-46FB-8A22-C09A66EFB4D2}" presName="descendantText" presStyleLbl="alignAcc1" presStyleIdx="4" presStyleCnt="7" custLinFactNeighborX="89" custLinFactNeighborY="-87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D09965-85E0-4F55-9590-E3239D5D85DD}" type="pres">
      <dgm:prSet presAssocID="{2D55EB1E-A984-4123-9B28-FB7C7B0A48AD}" presName="sp" presStyleCnt="0"/>
      <dgm:spPr/>
    </dgm:pt>
    <dgm:pt modelId="{B06EA49F-6E54-4255-B292-136939FEA720}" type="pres">
      <dgm:prSet presAssocID="{ED3FE415-B86D-45F9-8072-D4B0EFE28216}" presName="composite" presStyleCnt="0"/>
      <dgm:spPr/>
    </dgm:pt>
    <dgm:pt modelId="{7F6509CD-2867-4890-8194-CBB857EABA81}" type="pres">
      <dgm:prSet presAssocID="{ED3FE415-B86D-45F9-8072-D4B0EFE28216}" presName="parentText" presStyleLbl="align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57FD48-3335-429B-8EE6-4827EA9D3D7C}" type="pres">
      <dgm:prSet presAssocID="{ED3FE415-B86D-45F9-8072-D4B0EFE28216}" presName="descendantText" presStyleLbl="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E09177-2136-4CA4-A659-E931E40AFACD}" type="pres">
      <dgm:prSet presAssocID="{E8E84E99-C696-4142-B944-0B88F0A43568}" presName="sp" presStyleCnt="0"/>
      <dgm:spPr/>
    </dgm:pt>
    <dgm:pt modelId="{5B14C254-360D-42F4-9C41-58B1403BFD7D}" type="pres">
      <dgm:prSet presAssocID="{41A4BA1A-3DB0-4739-94EB-4415F530346A}" presName="composite" presStyleCnt="0"/>
      <dgm:spPr/>
    </dgm:pt>
    <dgm:pt modelId="{EDD9D856-5105-48DD-ACEE-C9A0A051BFAB}" type="pres">
      <dgm:prSet presAssocID="{41A4BA1A-3DB0-4739-94EB-4415F530346A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749A85-33FF-4C90-9569-147BBFF3FB9B}" type="pres">
      <dgm:prSet presAssocID="{41A4BA1A-3DB0-4739-94EB-4415F530346A}" presName="descendantText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930C5F-25EE-4479-9952-3077747A2826}" srcId="{CC6AD34B-54FD-4ACD-A223-19A78F37D9BE}" destId="{9AFBC7B4-B31B-48CF-B45C-5238715E6CB3}" srcOrd="0" destOrd="0" parTransId="{CDF7DB0E-7AA5-459C-8082-3A838857F8FF}" sibTransId="{897A34E7-19FF-4B87-AD02-2C9E42444C84}"/>
    <dgm:cxn modelId="{DF4F3F64-5D9A-42E5-8DB5-412760D98497}" srcId="{E35ADDE3-AECB-455C-B143-AF8D4EC3E55B}" destId="{07416531-1243-404B-B36D-5A1608400670}" srcOrd="0" destOrd="0" parTransId="{FC439849-BB64-48CE-9E75-F58124BC3B7E}" sibTransId="{38F51136-BE87-4593-B56D-484FA695C943}"/>
    <dgm:cxn modelId="{67C0E934-0730-4C98-8286-6876E98201EF}" type="presOf" srcId="{A72515EE-4D53-4D67-9E51-42A3C6C1370D}" destId="{A457FD48-3335-429B-8EE6-4827EA9D3D7C}" srcOrd="0" destOrd="0" presId="urn:microsoft.com/office/officeart/2005/8/layout/chevron2"/>
    <dgm:cxn modelId="{067FA541-237A-4E07-BBAC-E7CE7F72189E}" type="presOf" srcId="{ED3FE415-B86D-45F9-8072-D4B0EFE28216}" destId="{7F6509CD-2867-4890-8194-CBB857EABA81}" srcOrd="0" destOrd="0" presId="urn:microsoft.com/office/officeart/2005/8/layout/chevron2"/>
    <dgm:cxn modelId="{A73CD0E3-6427-43F6-AFDD-967FDFBB8E92}" srcId="{E35ADDE3-AECB-455C-B143-AF8D4EC3E55B}" destId="{CC6AD34B-54FD-4ACD-A223-19A78F37D9BE}" srcOrd="2" destOrd="0" parTransId="{681CF738-75D7-4E6F-A4FB-0838AA4796D8}" sibTransId="{82309398-69A9-430F-983C-BC150792AFFD}"/>
    <dgm:cxn modelId="{6C402539-F437-4AE4-96BA-AC0E4E31A7A4}" type="presOf" srcId="{69726277-9ABF-4302-9C8C-8183450E08D2}" destId="{B0972904-3F79-4EDC-9926-20A99A858441}" srcOrd="0" destOrd="4" presId="urn:microsoft.com/office/officeart/2005/8/layout/chevron2"/>
    <dgm:cxn modelId="{DD8EE160-878F-40A4-B042-811215FC3EA8}" srcId="{E35ADDE3-AECB-455C-B143-AF8D4EC3E55B}" destId="{A5763257-01EA-4BD1-BEE3-E171FE9A83F9}" srcOrd="3" destOrd="0" parTransId="{23C59EEB-BDAE-4D38-AA00-2C288283C2EF}" sibTransId="{4572336B-C155-43CB-84C9-999111FAD951}"/>
    <dgm:cxn modelId="{7E1A3620-67A5-4E4D-AB70-0D2E6C9F1CAA}" srcId="{FD4A9CFE-48AF-435D-B312-C0E72197FBE0}" destId="{69726277-9ABF-4302-9C8C-8183450E08D2}" srcOrd="4" destOrd="0" parTransId="{3A3B8772-D272-4B62-84CB-17CF056BC9ED}" sibTransId="{38B12612-5389-4272-BEFA-7862B27FD0D1}"/>
    <dgm:cxn modelId="{B8D15D7D-425C-4F31-8BB6-C9D92C4882DC}" type="presOf" srcId="{6A2EB948-A47B-4A9D-AD03-8CA802FCF702}" destId="{B0972904-3F79-4EDC-9926-20A99A858441}" srcOrd="0" destOrd="1" presId="urn:microsoft.com/office/officeart/2005/8/layout/chevron2"/>
    <dgm:cxn modelId="{1A68C3B1-3F0B-4B34-8182-8FF850D252A3}" srcId="{A5763257-01EA-4BD1-BEE3-E171FE9A83F9}" destId="{B4E62415-FF07-4862-918D-502944285084}" srcOrd="0" destOrd="0" parTransId="{45627D7F-DADC-420F-B066-F42EFA92E90E}" sibTransId="{6D60BF23-1FD6-4147-93A9-3E422FB8DF1E}"/>
    <dgm:cxn modelId="{8F27B31A-9BE6-4417-AC63-6BC9325A9CAE}" srcId="{FD4A9CFE-48AF-435D-B312-C0E72197FBE0}" destId="{EDAD5BFF-10F6-4A1E-8207-C4F5171CA542}" srcOrd="2" destOrd="0" parTransId="{D27D8E34-3B87-4B36-AF17-418E59B7ABCF}" sibTransId="{E3040BF2-80A7-4818-978F-09648F5BD8D2}"/>
    <dgm:cxn modelId="{2B1E968F-3F35-4C93-80BD-D5D6181CA0FF}" srcId="{E35ADDE3-AECB-455C-B143-AF8D4EC3E55B}" destId="{FD4A9CFE-48AF-435D-B312-C0E72197FBE0}" srcOrd="1" destOrd="0" parTransId="{0567F2F2-D19B-406E-93BB-219578933360}" sibTransId="{BDAFF23E-500A-4C60-AE65-02D591BB9285}"/>
    <dgm:cxn modelId="{C0941DB9-391B-4622-957F-F0D3DAF48C13}" srcId="{FD4A9CFE-48AF-435D-B312-C0E72197FBE0}" destId="{6A2EB948-A47B-4A9D-AD03-8CA802FCF702}" srcOrd="1" destOrd="0" parTransId="{4A61F0FA-77E2-4B5E-B786-46304D1D6616}" sibTransId="{A96AADFB-A2D0-41A3-9C51-5E687B9E72BB}"/>
    <dgm:cxn modelId="{D632001E-700A-47F9-807C-1B5EC03A1C25}" type="presOf" srcId="{41A4BA1A-3DB0-4739-94EB-4415F530346A}" destId="{EDD9D856-5105-48DD-ACEE-C9A0A051BFAB}" srcOrd="0" destOrd="0" presId="urn:microsoft.com/office/officeart/2005/8/layout/chevron2"/>
    <dgm:cxn modelId="{17AB8DD2-A62E-4D38-BBA0-1CC3D25273E9}" type="presOf" srcId="{EDAD5BFF-10F6-4A1E-8207-C4F5171CA542}" destId="{B0972904-3F79-4EDC-9926-20A99A858441}" srcOrd="0" destOrd="2" presId="urn:microsoft.com/office/officeart/2005/8/layout/chevron2"/>
    <dgm:cxn modelId="{7A1AAE58-9CDF-411D-8929-CF570FE4F5DD}" type="presOf" srcId="{9AFBC7B4-B31B-48CF-B45C-5238715E6CB3}" destId="{D0DFB160-0978-402E-AFD5-7B07E2AC6195}" srcOrd="0" destOrd="0" presId="urn:microsoft.com/office/officeart/2005/8/layout/chevron2"/>
    <dgm:cxn modelId="{FB62AC03-3885-45A7-9A13-31D474A7315B}" type="presOf" srcId="{E7A4E8D7-B46D-44BE-A36C-036837140B54}" destId="{B0972904-3F79-4EDC-9926-20A99A858441}" srcOrd="0" destOrd="0" presId="urn:microsoft.com/office/officeart/2005/8/layout/chevron2"/>
    <dgm:cxn modelId="{C1D61D09-596D-4E8E-AAF5-D76357708AD4}" srcId="{FD4A9CFE-48AF-435D-B312-C0E72197FBE0}" destId="{E7A4E8D7-B46D-44BE-A36C-036837140B54}" srcOrd="0" destOrd="0" parTransId="{725D9283-9B49-42C7-99B7-B38392533D3C}" sibTransId="{80267BE0-E7DD-4FAB-B166-4FBBD9A78E41}"/>
    <dgm:cxn modelId="{B835CCEA-0061-4446-84DE-198E52695DE4}" type="presOf" srcId="{07416531-1243-404B-B36D-5A1608400670}" destId="{40A30515-51E1-46E0-959F-5C17538A7B7A}" srcOrd="0" destOrd="0" presId="urn:microsoft.com/office/officeart/2005/8/layout/chevron2"/>
    <dgm:cxn modelId="{E9433B6B-56C1-41A3-AF83-FA801D0D5DFF}" srcId="{41A4BA1A-3DB0-4739-94EB-4415F530346A}" destId="{49125766-4C16-4026-BB9D-085C3C13EA3D}" srcOrd="0" destOrd="0" parTransId="{EAFB012C-994B-4B8B-A1CF-4DE86BFD80E7}" sibTransId="{8FFC5C36-D823-4036-801A-C1F520EBA851}"/>
    <dgm:cxn modelId="{CCEE41EE-FD0C-44A0-95CE-F8677039E366}" srcId="{E35ADDE3-AECB-455C-B143-AF8D4EC3E55B}" destId="{45B2D3E6-827F-46FB-8A22-C09A66EFB4D2}" srcOrd="4" destOrd="0" parTransId="{86C72CF9-3CE8-4DA2-B75F-07C8DBB7B9F4}" sibTransId="{2D55EB1E-A984-4123-9B28-FB7C7B0A48AD}"/>
    <dgm:cxn modelId="{85EF5366-107A-48F7-B6F8-B6CC713676DD}" srcId="{FD4A9CFE-48AF-435D-B312-C0E72197FBE0}" destId="{5B06E067-8902-4ABC-A2A4-E8B6FF63E95B}" srcOrd="3" destOrd="0" parTransId="{19B6F0FD-3728-4DAA-901A-1B866AC63F77}" sibTransId="{E6A16115-8AD8-4879-8052-9C745F6428DA}"/>
    <dgm:cxn modelId="{6265D1B6-46F8-462E-93BA-5660EB26DA00}" srcId="{45B2D3E6-827F-46FB-8A22-C09A66EFB4D2}" destId="{2B69C279-1709-4162-8729-AD90EBC79ABA}" srcOrd="0" destOrd="0" parTransId="{1B1D72CA-4AF4-4901-90C7-5CEB261184DE}" sibTransId="{57887C06-511C-4EEB-B726-3F5103E4998C}"/>
    <dgm:cxn modelId="{C7385286-D134-4D04-A9B8-8838090E9D73}" srcId="{E35ADDE3-AECB-455C-B143-AF8D4EC3E55B}" destId="{ED3FE415-B86D-45F9-8072-D4B0EFE28216}" srcOrd="5" destOrd="0" parTransId="{4B40F9EA-B739-4CE2-923D-0A2BCFF3BDAF}" sibTransId="{E8E84E99-C696-4142-B944-0B88F0A43568}"/>
    <dgm:cxn modelId="{4B51B8A7-9580-4172-850B-73C60AB61ABA}" type="presOf" srcId="{CC6AD34B-54FD-4ACD-A223-19A78F37D9BE}" destId="{FA9145FA-5E78-40D7-8460-D6C8B959AA11}" srcOrd="0" destOrd="0" presId="urn:microsoft.com/office/officeart/2005/8/layout/chevron2"/>
    <dgm:cxn modelId="{28EDD6E2-2AFA-4AC6-9741-A4A67E15D7C6}" type="presOf" srcId="{A708613A-74A0-41BB-A1C2-FE4AC9ECFF60}" destId="{4A68BADC-B8DD-4C60-887B-6E362ED53104}" srcOrd="0" destOrd="0" presId="urn:microsoft.com/office/officeart/2005/8/layout/chevron2"/>
    <dgm:cxn modelId="{DAC664F7-D576-47BD-AA81-0DF10E28D60A}" type="presOf" srcId="{B4E62415-FF07-4862-918D-502944285084}" destId="{3947BD3A-AE51-43E3-8DFD-962888DA1B5C}" srcOrd="0" destOrd="0" presId="urn:microsoft.com/office/officeart/2005/8/layout/chevron2"/>
    <dgm:cxn modelId="{F56D364C-B8BC-4669-BF31-0C871DF83504}" type="presOf" srcId="{45B2D3E6-827F-46FB-8A22-C09A66EFB4D2}" destId="{BF30E6C4-41A4-419F-B26B-7EC7FC471E4D}" srcOrd="0" destOrd="0" presId="urn:microsoft.com/office/officeart/2005/8/layout/chevron2"/>
    <dgm:cxn modelId="{5D335EB1-4231-49ED-AE1A-DEA259CEDB8E}" srcId="{ED3FE415-B86D-45F9-8072-D4B0EFE28216}" destId="{A72515EE-4D53-4D67-9E51-42A3C6C1370D}" srcOrd="0" destOrd="0" parTransId="{CA752252-AC97-4638-BF8A-4A59DD7AA326}" sibTransId="{DDB33651-70A7-45C9-BEBA-3E773C2067D9}"/>
    <dgm:cxn modelId="{E2977DCE-9C99-4FB8-BB0D-F219167D60F2}" type="presOf" srcId="{FD4A9CFE-48AF-435D-B312-C0E72197FBE0}" destId="{FE80AFDB-0288-4441-AB7B-CB4BE4FBFD63}" srcOrd="0" destOrd="0" presId="urn:microsoft.com/office/officeart/2005/8/layout/chevron2"/>
    <dgm:cxn modelId="{AA5D81C1-0DC0-4D2B-9DF6-2B00512DD2B1}" type="presOf" srcId="{2B69C279-1709-4162-8729-AD90EBC79ABA}" destId="{BB14700B-0178-46A2-8569-021CB3A7B5F2}" srcOrd="0" destOrd="0" presId="urn:microsoft.com/office/officeart/2005/8/layout/chevron2"/>
    <dgm:cxn modelId="{B08CB20C-FDD5-4E51-98DB-121896790FC8}" type="presOf" srcId="{6C93E585-294B-4F4E-976D-A59DC48EBDC4}" destId="{B0972904-3F79-4EDC-9926-20A99A858441}" srcOrd="0" destOrd="5" presId="urn:microsoft.com/office/officeart/2005/8/layout/chevron2"/>
    <dgm:cxn modelId="{F7E394C0-4631-4F02-96F9-42854E38B831}" srcId="{07416531-1243-404B-B36D-5A1608400670}" destId="{A708613A-74A0-41BB-A1C2-FE4AC9ECFF60}" srcOrd="0" destOrd="0" parTransId="{461ED201-36F5-43B7-837A-30AF286292E3}" sibTransId="{5CD0A645-5988-43B3-B5A6-A3A6A1FC7A1F}"/>
    <dgm:cxn modelId="{CBAB321E-1925-49D8-BBD2-F365FA489E22}" type="presOf" srcId="{E35ADDE3-AECB-455C-B143-AF8D4EC3E55B}" destId="{87B57162-0415-4079-A637-38556A9F379C}" srcOrd="0" destOrd="0" presId="urn:microsoft.com/office/officeart/2005/8/layout/chevron2"/>
    <dgm:cxn modelId="{4362C87F-8ADB-492F-BEF0-3C454083054D}" srcId="{FD4A9CFE-48AF-435D-B312-C0E72197FBE0}" destId="{6C93E585-294B-4F4E-976D-A59DC48EBDC4}" srcOrd="5" destOrd="0" parTransId="{A6C16097-0322-4D11-A878-9B6BA20ABDE1}" sibTransId="{92592DC1-05A8-426C-94DB-EAF6F5AA5F42}"/>
    <dgm:cxn modelId="{EFD9F548-066D-45DE-B391-42392392751E}" type="presOf" srcId="{A5763257-01EA-4BD1-BEE3-E171FE9A83F9}" destId="{E51A9C61-C4FA-46D2-BC53-042B031194DE}" srcOrd="0" destOrd="0" presId="urn:microsoft.com/office/officeart/2005/8/layout/chevron2"/>
    <dgm:cxn modelId="{5090BB97-67F1-4F2A-8E6D-C5760412A674}" type="presOf" srcId="{5B06E067-8902-4ABC-A2A4-E8B6FF63E95B}" destId="{B0972904-3F79-4EDC-9926-20A99A858441}" srcOrd="0" destOrd="3" presId="urn:microsoft.com/office/officeart/2005/8/layout/chevron2"/>
    <dgm:cxn modelId="{85B79F5C-9023-4507-8C44-59A408AF3F7C}" type="presOf" srcId="{49125766-4C16-4026-BB9D-085C3C13EA3D}" destId="{F2749A85-33FF-4C90-9569-147BBFF3FB9B}" srcOrd="0" destOrd="0" presId="urn:microsoft.com/office/officeart/2005/8/layout/chevron2"/>
    <dgm:cxn modelId="{7A4A291A-4021-4F87-9F61-A1D8BD6D610C}" srcId="{E35ADDE3-AECB-455C-B143-AF8D4EC3E55B}" destId="{41A4BA1A-3DB0-4739-94EB-4415F530346A}" srcOrd="6" destOrd="0" parTransId="{8DA2BA08-A6E1-4AFB-899A-1FD614C3A06D}" sibTransId="{3FB24B5B-4DA2-4474-A96A-72CE5D08096A}"/>
    <dgm:cxn modelId="{BF2E5E67-CA25-49AF-9188-70151725B9A9}" type="presParOf" srcId="{87B57162-0415-4079-A637-38556A9F379C}" destId="{DA7F8D28-1CD9-4FE2-8197-891DF8B19B48}" srcOrd="0" destOrd="0" presId="urn:microsoft.com/office/officeart/2005/8/layout/chevron2"/>
    <dgm:cxn modelId="{BE0EAF98-B7A1-41F4-A172-0E4881AB5591}" type="presParOf" srcId="{DA7F8D28-1CD9-4FE2-8197-891DF8B19B48}" destId="{40A30515-51E1-46E0-959F-5C17538A7B7A}" srcOrd="0" destOrd="0" presId="urn:microsoft.com/office/officeart/2005/8/layout/chevron2"/>
    <dgm:cxn modelId="{A18B036B-7897-4E1C-B38E-71C9AD40FC78}" type="presParOf" srcId="{DA7F8D28-1CD9-4FE2-8197-891DF8B19B48}" destId="{4A68BADC-B8DD-4C60-887B-6E362ED53104}" srcOrd="1" destOrd="0" presId="urn:microsoft.com/office/officeart/2005/8/layout/chevron2"/>
    <dgm:cxn modelId="{BC705F0E-FD70-4A77-B29C-629E4EFBF872}" type="presParOf" srcId="{87B57162-0415-4079-A637-38556A9F379C}" destId="{020C0FB1-9767-4917-9406-75B0729A8FB9}" srcOrd="1" destOrd="0" presId="urn:microsoft.com/office/officeart/2005/8/layout/chevron2"/>
    <dgm:cxn modelId="{C3CBDDD4-C23A-468B-85B6-877667560466}" type="presParOf" srcId="{87B57162-0415-4079-A637-38556A9F379C}" destId="{2AE47B19-0088-4576-B5AE-A96D1133852F}" srcOrd="2" destOrd="0" presId="urn:microsoft.com/office/officeart/2005/8/layout/chevron2"/>
    <dgm:cxn modelId="{D4B0A907-8758-438D-A9E3-52536E100037}" type="presParOf" srcId="{2AE47B19-0088-4576-B5AE-A96D1133852F}" destId="{FE80AFDB-0288-4441-AB7B-CB4BE4FBFD63}" srcOrd="0" destOrd="0" presId="urn:microsoft.com/office/officeart/2005/8/layout/chevron2"/>
    <dgm:cxn modelId="{7B557829-2255-41B5-8CAD-24F2630355C9}" type="presParOf" srcId="{2AE47B19-0088-4576-B5AE-A96D1133852F}" destId="{B0972904-3F79-4EDC-9926-20A99A858441}" srcOrd="1" destOrd="0" presId="urn:microsoft.com/office/officeart/2005/8/layout/chevron2"/>
    <dgm:cxn modelId="{EC331090-2481-4FB6-BF5C-CE5F5F801005}" type="presParOf" srcId="{87B57162-0415-4079-A637-38556A9F379C}" destId="{FA6EB63C-417B-477E-A8B3-EFD28E26172F}" srcOrd="3" destOrd="0" presId="urn:microsoft.com/office/officeart/2005/8/layout/chevron2"/>
    <dgm:cxn modelId="{7E9AB22C-9504-4FF1-8486-92BA29C5A99A}" type="presParOf" srcId="{87B57162-0415-4079-A637-38556A9F379C}" destId="{83B9BB1B-3214-46D7-A8FA-5A775ECE39FB}" srcOrd="4" destOrd="0" presId="urn:microsoft.com/office/officeart/2005/8/layout/chevron2"/>
    <dgm:cxn modelId="{35F4D004-B4E8-4137-8DF1-746B5FC8242B}" type="presParOf" srcId="{83B9BB1B-3214-46D7-A8FA-5A775ECE39FB}" destId="{FA9145FA-5E78-40D7-8460-D6C8B959AA11}" srcOrd="0" destOrd="0" presId="urn:microsoft.com/office/officeart/2005/8/layout/chevron2"/>
    <dgm:cxn modelId="{7B522CC7-9B89-4853-82B4-031D9CA41CF6}" type="presParOf" srcId="{83B9BB1B-3214-46D7-A8FA-5A775ECE39FB}" destId="{D0DFB160-0978-402E-AFD5-7B07E2AC6195}" srcOrd="1" destOrd="0" presId="urn:microsoft.com/office/officeart/2005/8/layout/chevron2"/>
    <dgm:cxn modelId="{F3D62061-7D82-463E-8548-729E255FD646}" type="presParOf" srcId="{87B57162-0415-4079-A637-38556A9F379C}" destId="{4DDA68AD-E083-47A3-AD71-2BE48BC47DCF}" srcOrd="5" destOrd="0" presId="urn:microsoft.com/office/officeart/2005/8/layout/chevron2"/>
    <dgm:cxn modelId="{0E463680-1F20-4297-9BFB-138EFA89725E}" type="presParOf" srcId="{87B57162-0415-4079-A637-38556A9F379C}" destId="{752BF88A-1D42-43F0-8228-1CDFCA12F794}" srcOrd="6" destOrd="0" presId="urn:microsoft.com/office/officeart/2005/8/layout/chevron2"/>
    <dgm:cxn modelId="{1445CE19-5491-497B-98B0-0D3484234E0D}" type="presParOf" srcId="{752BF88A-1D42-43F0-8228-1CDFCA12F794}" destId="{E51A9C61-C4FA-46D2-BC53-042B031194DE}" srcOrd="0" destOrd="0" presId="urn:microsoft.com/office/officeart/2005/8/layout/chevron2"/>
    <dgm:cxn modelId="{A81EE33A-D588-4158-BD5D-159269D21077}" type="presParOf" srcId="{752BF88A-1D42-43F0-8228-1CDFCA12F794}" destId="{3947BD3A-AE51-43E3-8DFD-962888DA1B5C}" srcOrd="1" destOrd="0" presId="urn:microsoft.com/office/officeart/2005/8/layout/chevron2"/>
    <dgm:cxn modelId="{6FB22C52-0A63-4109-AA6A-4861CD32C77E}" type="presParOf" srcId="{87B57162-0415-4079-A637-38556A9F379C}" destId="{862D684A-B6DD-4CA1-8F98-63BE7257B27A}" srcOrd="7" destOrd="0" presId="urn:microsoft.com/office/officeart/2005/8/layout/chevron2"/>
    <dgm:cxn modelId="{F52D135B-1735-49BF-8B87-9E9EBD1B6287}" type="presParOf" srcId="{87B57162-0415-4079-A637-38556A9F379C}" destId="{66270E20-3342-4BD3-A2E7-87143D4E64A9}" srcOrd="8" destOrd="0" presId="urn:microsoft.com/office/officeart/2005/8/layout/chevron2"/>
    <dgm:cxn modelId="{92B14E23-B35C-4C8F-B7D2-D6A4537690E3}" type="presParOf" srcId="{66270E20-3342-4BD3-A2E7-87143D4E64A9}" destId="{BF30E6C4-41A4-419F-B26B-7EC7FC471E4D}" srcOrd="0" destOrd="0" presId="urn:microsoft.com/office/officeart/2005/8/layout/chevron2"/>
    <dgm:cxn modelId="{7D511CCB-9BFC-4E16-B990-1977E12C30E6}" type="presParOf" srcId="{66270E20-3342-4BD3-A2E7-87143D4E64A9}" destId="{BB14700B-0178-46A2-8569-021CB3A7B5F2}" srcOrd="1" destOrd="0" presId="urn:microsoft.com/office/officeart/2005/8/layout/chevron2"/>
    <dgm:cxn modelId="{2361EEFD-8CC6-4368-983D-377D586BED21}" type="presParOf" srcId="{87B57162-0415-4079-A637-38556A9F379C}" destId="{FDD09965-85E0-4F55-9590-E3239D5D85DD}" srcOrd="9" destOrd="0" presId="urn:microsoft.com/office/officeart/2005/8/layout/chevron2"/>
    <dgm:cxn modelId="{DD5D221E-9B65-431A-83B4-8590A637513B}" type="presParOf" srcId="{87B57162-0415-4079-A637-38556A9F379C}" destId="{B06EA49F-6E54-4255-B292-136939FEA720}" srcOrd="10" destOrd="0" presId="urn:microsoft.com/office/officeart/2005/8/layout/chevron2"/>
    <dgm:cxn modelId="{59791021-EA3D-4D25-B5C3-96A25032FE90}" type="presParOf" srcId="{B06EA49F-6E54-4255-B292-136939FEA720}" destId="{7F6509CD-2867-4890-8194-CBB857EABA81}" srcOrd="0" destOrd="0" presId="urn:microsoft.com/office/officeart/2005/8/layout/chevron2"/>
    <dgm:cxn modelId="{5DE2136D-3E83-4D59-A4E0-C7EF29AD0117}" type="presParOf" srcId="{B06EA49F-6E54-4255-B292-136939FEA720}" destId="{A457FD48-3335-429B-8EE6-4827EA9D3D7C}" srcOrd="1" destOrd="0" presId="urn:microsoft.com/office/officeart/2005/8/layout/chevron2"/>
    <dgm:cxn modelId="{A9CC73C8-9831-4D5E-8738-33C6735AB563}" type="presParOf" srcId="{87B57162-0415-4079-A637-38556A9F379C}" destId="{15E09177-2136-4CA4-A659-E931E40AFACD}" srcOrd="11" destOrd="0" presId="urn:microsoft.com/office/officeart/2005/8/layout/chevron2"/>
    <dgm:cxn modelId="{8F9C424D-3AFF-4F29-B1BB-2B7703073318}" type="presParOf" srcId="{87B57162-0415-4079-A637-38556A9F379C}" destId="{5B14C254-360D-42F4-9C41-58B1403BFD7D}" srcOrd="12" destOrd="0" presId="urn:microsoft.com/office/officeart/2005/8/layout/chevron2"/>
    <dgm:cxn modelId="{BB96245F-D456-4BB0-8B20-FE3A3C7E4236}" type="presParOf" srcId="{5B14C254-360D-42F4-9C41-58B1403BFD7D}" destId="{EDD9D856-5105-48DD-ACEE-C9A0A051BFAB}" srcOrd="0" destOrd="0" presId="urn:microsoft.com/office/officeart/2005/8/layout/chevron2"/>
    <dgm:cxn modelId="{6BA0B371-4E4E-43F6-A765-CDDD8B696ACD}" type="presParOf" srcId="{5B14C254-360D-42F4-9C41-58B1403BFD7D}" destId="{F2749A85-33FF-4C90-9569-147BBFF3FB9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35ADDE3-AECB-455C-B143-AF8D4EC3E55B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416531-1243-404B-B36D-5A1608400670}">
      <dgm:prSet phldrT="[Текст]"/>
      <dgm:spPr/>
      <dgm:t>
        <a:bodyPr/>
        <a:lstStyle/>
        <a:p>
          <a:r>
            <a:rPr lang="ru-RU" dirty="0"/>
            <a:t>1</a:t>
          </a:r>
        </a:p>
      </dgm:t>
    </dgm:pt>
    <dgm:pt modelId="{FC439849-BB64-48CE-9E75-F58124BC3B7E}" type="parTrans" cxnId="{DF4F3F64-5D9A-42E5-8DB5-412760D98497}">
      <dgm:prSet/>
      <dgm:spPr/>
      <dgm:t>
        <a:bodyPr/>
        <a:lstStyle/>
        <a:p>
          <a:endParaRPr lang="ru-RU"/>
        </a:p>
      </dgm:t>
    </dgm:pt>
    <dgm:pt modelId="{38F51136-BE87-4593-B56D-484FA695C943}" type="sibTrans" cxnId="{DF4F3F64-5D9A-42E5-8DB5-412760D98497}">
      <dgm:prSet/>
      <dgm:spPr/>
      <dgm:t>
        <a:bodyPr/>
        <a:lstStyle/>
        <a:p>
          <a:endParaRPr lang="ru-RU"/>
        </a:p>
      </dgm:t>
    </dgm:pt>
    <dgm:pt modelId="{A708613A-74A0-41BB-A1C2-FE4AC9ECFF60}">
      <dgm:prSet phldrT="[Текст]" custT="1"/>
      <dgm:spPr/>
      <dgm:t>
        <a:bodyPr/>
        <a:lstStyle/>
        <a:p>
          <a:r>
            <a:rPr lang="ru-RU" sz="4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Информирование </a:t>
          </a:r>
        </a:p>
      </dgm:t>
    </dgm:pt>
    <dgm:pt modelId="{461ED201-36F5-43B7-837A-30AF286292E3}" type="parTrans" cxnId="{F7E394C0-4631-4F02-96F9-42854E38B831}">
      <dgm:prSet/>
      <dgm:spPr/>
      <dgm:t>
        <a:bodyPr/>
        <a:lstStyle/>
        <a:p>
          <a:endParaRPr lang="ru-RU"/>
        </a:p>
      </dgm:t>
    </dgm:pt>
    <dgm:pt modelId="{5CD0A645-5988-43B3-B5A6-A3A6A1FC7A1F}" type="sibTrans" cxnId="{F7E394C0-4631-4F02-96F9-42854E38B831}">
      <dgm:prSet/>
      <dgm:spPr/>
      <dgm:t>
        <a:bodyPr/>
        <a:lstStyle/>
        <a:p>
          <a:endParaRPr lang="ru-RU"/>
        </a:p>
      </dgm:t>
    </dgm:pt>
    <dgm:pt modelId="{FD4A9CFE-48AF-435D-B312-C0E72197FBE0}">
      <dgm:prSet phldrT="[Текст]"/>
      <dgm:spPr/>
      <dgm:t>
        <a:bodyPr/>
        <a:lstStyle/>
        <a:p>
          <a:r>
            <a:rPr lang="ru-RU" dirty="0"/>
            <a:t>2</a:t>
          </a:r>
        </a:p>
      </dgm:t>
    </dgm:pt>
    <dgm:pt modelId="{0567F2F2-D19B-406E-93BB-219578933360}" type="parTrans" cxnId="{2B1E968F-3F35-4C93-80BD-D5D6181CA0FF}">
      <dgm:prSet/>
      <dgm:spPr/>
      <dgm:t>
        <a:bodyPr/>
        <a:lstStyle/>
        <a:p>
          <a:endParaRPr lang="ru-RU"/>
        </a:p>
      </dgm:t>
    </dgm:pt>
    <dgm:pt modelId="{BDAFF23E-500A-4C60-AE65-02D591BB9285}" type="sibTrans" cxnId="{2B1E968F-3F35-4C93-80BD-D5D6181CA0FF}">
      <dgm:prSet/>
      <dgm:spPr/>
      <dgm:t>
        <a:bodyPr/>
        <a:lstStyle/>
        <a:p>
          <a:endParaRPr lang="ru-RU"/>
        </a:p>
      </dgm:t>
    </dgm:pt>
    <dgm:pt modelId="{E7A4E8D7-B46D-44BE-A36C-036837140B54}">
      <dgm:prSet phldrT="[Текст]"/>
      <dgm:spPr/>
      <dgm:t>
        <a:bodyPr/>
        <a:lstStyle/>
        <a:p>
          <a:r>
            <a:rPr lang="ru-RU" sz="500" dirty="0"/>
            <a:t>.</a:t>
          </a:r>
        </a:p>
      </dgm:t>
    </dgm:pt>
    <dgm:pt modelId="{725D9283-9B49-42C7-99B7-B38392533D3C}" type="parTrans" cxnId="{C1D61D09-596D-4E8E-AAF5-D76357708AD4}">
      <dgm:prSet/>
      <dgm:spPr/>
      <dgm:t>
        <a:bodyPr/>
        <a:lstStyle/>
        <a:p>
          <a:endParaRPr lang="ru-RU"/>
        </a:p>
      </dgm:t>
    </dgm:pt>
    <dgm:pt modelId="{80267BE0-E7DD-4FAB-B166-4FBBD9A78E41}" type="sibTrans" cxnId="{C1D61D09-596D-4E8E-AAF5-D76357708AD4}">
      <dgm:prSet/>
      <dgm:spPr/>
      <dgm:t>
        <a:bodyPr/>
        <a:lstStyle/>
        <a:p>
          <a:endParaRPr lang="ru-RU"/>
        </a:p>
      </dgm:t>
    </dgm:pt>
    <dgm:pt modelId="{CC6AD34B-54FD-4ACD-A223-19A78F37D9BE}">
      <dgm:prSet phldrT="[Текст]"/>
      <dgm:spPr/>
      <dgm:t>
        <a:bodyPr/>
        <a:lstStyle/>
        <a:p>
          <a:r>
            <a:rPr lang="ru-RU" dirty="0"/>
            <a:t>3</a:t>
          </a:r>
        </a:p>
      </dgm:t>
    </dgm:pt>
    <dgm:pt modelId="{681CF738-75D7-4E6F-A4FB-0838AA4796D8}" type="parTrans" cxnId="{A73CD0E3-6427-43F6-AFDD-967FDFBB8E92}">
      <dgm:prSet/>
      <dgm:spPr/>
      <dgm:t>
        <a:bodyPr/>
        <a:lstStyle/>
        <a:p>
          <a:endParaRPr lang="ru-RU"/>
        </a:p>
      </dgm:t>
    </dgm:pt>
    <dgm:pt modelId="{82309398-69A9-430F-983C-BC150792AFFD}" type="sibTrans" cxnId="{A73CD0E3-6427-43F6-AFDD-967FDFBB8E92}">
      <dgm:prSet/>
      <dgm:spPr/>
      <dgm:t>
        <a:bodyPr/>
        <a:lstStyle/>
        <a:p>
          <a:endParaRPr lang="ru-RU"/>
        </a:p>
      </dgm:t>
    </dgm:pt>
    <dgm:pt modelId="{A5763257-01EA-4BD1-BEE3-E171FE9A83F9}">
      <dgm:prSet phldrT="[Текст]"/>
      <dgm:spPr/>
      <dgm:t>
        <a:bodyPr/>
        <a:lstStyle/>
        <a:p>
          <a:r>
            <a:rPr lang="ru-RU" dirty="0"/>
            <a:t>4</a:t>
          </a:r>
        </a:p>
      </dgm:t>
    </dgm:pt>
    <dgm:pt modelId="{23C59EEB-BDAE-4D38-AA00-2C288283C2EF}" type="parTrans" cxnId="{DD8EE160-878F-40A4-B042-811215FC3EA8}">
      <dgm:prSet/>
      <dgm:spPr/>
      <dgm:t>
        <a:bodyPr/>
        <a:lstStyle/>
        <a:p>
          <a:endParaRPr lang="ru-RU"/>
        </a:p>
      </dgm:t>
    </dgm:pt>
    <dgm:pt modelId="{4572336B-C155-43CB-84C9-999111FAD951}" type="sibTrans" cxnId="{DD8EE160-878F-40A4-B042-811215FC3EA8}">
      <dgm:prSet/>
      <dgm:spPr/>
      <dgm:t>
        <a:bodyPr/>
        <a:lstStyle/>
        <a:p>
          <a:endParaRPr lang="ru-RU"/>
        </a:p>
      </dgm:t>
    </dgm:pt>
    <dgm:pt modelId="{45B2D3E6-827F-46FB-8A22-C09A66EFB4D2}">
      <dgm:prSet phldrT="[Текст]"/>
      <dgm:spPr/>
      <dgm:t>
        <a:bodyPr/>
        <a:lstStyle/>
        <a:p>
          <a:r>
            <a:rPr lang="ru-RU" dirty="0"/>
            <a:t>5</a:t>
          </a:r>
        </a:p>
      </dgm:t>
    </dgm:pt>
    <dgm:pt modelId="{86C72CF9-3CE8-4DA2-B75F-07C8DBB7B9F4}" type="parTrans" cxnId="{CCEE41EE-FD0C-44A0-95CE-F8677039E366}">
      <dgm:prSet/>
      <dgm:spPr/>
      <dgm:t>
        <a:bodyPr/>
        <a:lstStyle/>
        <a:p>
          <a:endParaRPr lang="ru-RU"/>
        </a:p>
      </dgm:t>
    </dgm:pt>
    <dgm:pt modelId="{2D55EB1E-A984-4123-9B28-FB7C7B0A48AD}" type="sibTrans" cxnId="{CCEE41EE-FD0C-44A0-95CE-F8677039E366}">
      <dgm:prSet/>
      <dgm:spPr/>
      <dgm:t>
        <a:bodyPr/>
        <a:lstStyle/>
        <a:p>
          <a:endParaRPr lang="ru-RU"/>
        </a:p>
      </dgm:t>
    </dgm:pt>
    <dgm:pt modelId="{6A2EB948-A47B-4A9D-AD03-8CA802FCF702}">
      <dgm:prSet/>
      <dgm:spPr/>
      <dgm:t>
        <a:bodyPr/>
        <a:lstStyle/>
        <a:p>
          <a:endParaRPr lang="ru-RU" sz="500" dirty="0"/>
        </a:p>
      </dgm:t>
    </dgm:pt>
    <dgm:pt modelId="{4A61F0FA-77E2-4B5E-B786-46304D1D6616}" type="parTrans" cxnId="{C0941DB9-391B-4622-957F-F0D3DAF48C13}">
      <dgm:prSet/>
      <dgm:spPr/>
      <dgm:t>
        <a:bodyPr/>
        <a:lstStyle/>
        <a:p>
          <a:endParaRPr lang="ru-RU"/>
        </a:p>
      </dgm:t>
    </dgm:pt>
    <dgm:pt modelId="{A96AADFB-A2D0-41A3-9C51-5E687B9E72BB}" type="sibTrans" cxnId="{C0941DB9-391B-4622-957F-F0D3DAF48C13}">
      <dgm:prSet/>
      <dgm:spPr/>
      <dgm:t>
        <a:bodyPr/>
        <a:lstStyle/>
        <a:p>
          <a:endParaRPr lang="ru-RU"/>
        </a:p>
      </dgm:t>
    </dgm:pt>
    <dgm:pt modelId="{EDAD5BFF-10F6-4A1E-8207-C4F5171CA542}">
      <dgm:prSet custT="1"/>
      <dgm:spPr/>
      <dgm:t>
        <a:bodyPr/>
        <a:lstStyle/>
        <a:p>
          <a:r>
            <a:rPr lang="ru-RU" sz="4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Обобщение правоприменительной практики</a:t>
          </a:r>
          <a:r>
            <a:rPr lang="ru-RU" sz="3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 </a:t>
          </a:r>
          <a:endParaRPr lang="ru-RU" sz="4000" dirty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7D8E34-3B87-4B36-AF17-418E59B7ABCF}" type="parTrans" cxnId="{8F27B31A-9BE6-4417-AC63-6BC9325A9CAE}">
      <dgm:prSet/>
      <dgm:spPr/>
      <dgm:t>
        <a:bodyPr/>
        <a:lstStyle/>
        <a:p>
          <a:endParaRPr lang="ru-RU"/>
        </a:p>
      </dgm:t>
    </dgm:pt>
    <dgm:pt modelId="{E3040BF2-80A7-4818-978F-09648F5BD8D2}" type="sibTrans" cxnId="{8F27B31A-9BE6-4417-AC63-6BC9325A9CAE}">
      <dgm:prSet/>
      <dgm:spPr/>
      <dgm:t>
        <a:bodyPr/>
        <a:lstStyle/>
        <a:p>
          <a:endParaRPr lang="ru-RU"/>
        </a:p>
      </dgm:t>
    </dgm:pt>
    <dgm:pt modelId="{5B06E067-8902-4ABC-A2A4-E8B6FF63E95B}">
      <dgm:prSet/>
      <dgm:spPr/>
      <dgm:t>
        <a:bodyPr/>
        <a:lstStyle/>
        <a:p>
          <a:endParaRPr lang="ru-RU" sz="500" dirty="0"/>
        </a:p>
      </dgm:t>
    </dgm:pt>
    <dgm:pt modelId="{19B6F0FD-3728-4DAA-901A-1B866AC63F77}" type="parTrans" cxnId="{85EF5366-107A-48F7-B6F8-B6CC713676DD}">
      <dgm:prSet/>
      <dgm:spPr/>
      <dgm:t>
        <a:bodyPr/>
        <a:lstStyle/>
        <a:p>
          <a:endParaRPr lang="ru-RU"/>
        </a:p>
      </dgm:t>
    </dgm:pt>
    <dgm:pt modelId="{E6A16115-8AD8-4879-8052-9C745F6428DA}" type="sibTrans" cxnId="{85EF5366-107A-48F7-B6F8-B6CC713676DD}">
      <dgm:prSet/>
      <dgm:spPr/>
      <dgm:t>
        <a:bodyPr/>
        <a:lstStyle/>
        <a:p>
          <a:endParaRPr lang="ru-RU"/>
        </a:p>
      </dgm:t>
    </dgm:pt>
    <dgm:pt modelId="{69726277-9ABF-4302-9C8C-8183450E08D2}">
      <dgm:prSet/>
      <dgm:spPr/>
      <dgm:t>
        <a:bodyPr/>
        <a:lstStyle/>
        <a:p>
          <a:endParaRPr lang="ru-RU" sz="500" dirty="0"/>
        </a:p>
      </dgm:t>
    </dgm:pt>
    <dgm:pt modelId="{3A3B8772-D272-4B62-84CB-17CF056BC9ED}" type="parTrans" cxnId="{7E1A3620-67A5-4E4D-AB70-0D2E6C9F1CAA}">
      <dgm:prSet/>
      <dgm:spPr/>
      <dgm:t>
        <a:bodyPr/>
        <a:lstStyle/>
        <a:p>
          <a:endParaRPr lang="ru-RU"/>
        </a:p>
      </dgm:t>
    </dgm:pt>
    <dgm:pt modelId="{38B12612-5389-4272-BEFA-7862B27FD0D1}" type="sibTrans" cxnId="{7E1A3620-67A5-4E4D-AB70-0D2E6C9F1CAA}">
      <dgm:prSet/>
      <dgm:spPr/>
      <dgm:t>
        <a:bodyPr/>
        <a:lstStyle/>
        <a:p>
          <a:endParaRPr lang="ru-RU"/>
        </a:p>
      </dgm:t>
    </dgm:pt>
    <dgm:pt modelId="{6C93E585-294B-4F4E-976D-A59DC48EBDC4}">
      <dgm:prSet/>
      <dgm:spPr/>
      <dgm:t>
        <a:bodyPr/>
        <a:lstStyle/>
        <a:p>
          <a:endParaRPr lang="ru-RU" sz="500" dirty="0"/>
        </a:p>
      </dgm:t>
    </dgm:pt>
    <dgm:pt modelId="{A6C16097-0322-4D11-A878-9B6BA20ABDE1}" type="parTrans" cxnId="{4362C87F-8ADB-492F-BEF0-3C454083054D}">
      <dgm:prSet/>
      <dgm:spPr/>
      <dgm:t>
        <a:bodyPr/>
        <a:lstStyle/>
        <a:p>
          <a:endParaRPr lang="ru-RU"/>
        </a:p>
      </dgm:t>
    </dgm:pt>
    <dgm:pt modelId="{92592DC1-05A8-426C-94DB-EAF6F5AA5F42}" type="sibTrans" cxnId="{4362C87F-8ADB-492F-BEF0-3C454083054D}">
      <dgm:prSet/>
      <dgm:spPr/>
      <dgm:t>
        <a:bodyPr/>
        <a:lstStyle/>
        <a:p>
          <a:endParaRPr lang="ru-RU"/>
        </a:p>
      </dgm:t>
    </dgm:pt>
    <dgm:pt modelId="{9AFBC7B4-B31B-48CF-B45C-5238715E6CB3}">
      <dgm:prSet custT="1"/>
      <dgm:spPr/>
      <dgm:t>
        <a:bodyPr/>
        <a:lstStyle/>
        <a:p>
          <a:r>
            <a:rPr lang="ru-RU" sz="4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Объявление предостережения</a:t>
          </a:r>
        </a:p>
      </dgm:t>
    </dgm:pt>
    <dgm:pt modelId="{CDF7DB0E-7AA5-459C-8082-3A838857F8FF}" type="parTrans" cxnId="{46930C5F-25EE-4479-9952-3077747A2826}">
      <dgm:prSet/>
      <dgm:spPr/>
      <dgm:t>
        <a:bodyPr/>
        <a:lstStyle/>
        <a:p>
          <a:endParaRPr lang="ru-RU"/>
        </a:p>
      </dgm:t>
    </dgm:pt>
    <dgm:pt modelId="{897A34E7-19FF-4B87-AD02-2C9E42444C84}" type="sibTrans" cxnId="{46930C5F-25EE-4479-9952-3077747A2826}">
      <dgm:prSet/>
      <dgm:spPr/>
      <dgm:t>
        <a:bodyPr/>
        <a:lstStyle/>
        <a:p>
          <a:endParaRPr lang="ru-RU"/>
        </a:p>
      </dgm:t>
    </dgm:pt>
    <dgm:pt modelId="{B4E62415-FF07-4862-918D-502944285084}">
      <dgm:prSet custT="1"/>
      <dgm:spPr/>
      <dgm:t>
        <a:bodyPr/>
        <a:lstStyle/>
        <a:p>
          <a:r>
            <a:rPr lang="ru-RU" sz="4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Консультирование</a:t>
          </a:r>
        </a:p>
      </dgm:t>
    </dgm:pt>
    <dgm:pt modelId="{45627D7F-DADC-420F-B066-F42EFA92E90E}" type="parTrans" cxnId="{1A68C3B1-3F0B-4B34-8182-8FF850D252A3}">
      <dgm:prSet/>
      <dgm:spPr/>
      <dgm:t>
        <a:bodyPr/>
        <a:lstStyle/>
        <a:p>
          <a:endParaRPr lang="ru-RU"/>
        </a:p>
      </dgm:t>
    </dgm:pt>
    <dgm:pt modelId="{6D60BF23-1FD6-4147-93A9-3E422FB8DF1E}" type="sibTrans" cxnId="{1A68C3B1-3F0B-4B34-8182-8FF850D252A3}">
      <dgm:prSet/>
      <dgm:spPr/>
      <dgm:t>
        <a:bodyPr/>
        <a:lstStyle/>
        <a:p>
          <a:endParaRPr lang="ru-RU"/>
        </a:p>
      </dgm:t>
    </dgm:pt>
    <dgm:pt modelId="{2B69C279-1709-4162-8729-AD90EBC79ABA}">
      <dgm:prSet custT="1"/>
      <dgm:spPr/>
      <dgm:t>
        <a:bodyPr/>
        <a:lstStyle/>
        <a:p>
          <a:r>
            <a:rPr lang="ru-RU" sz="4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Профилактический</a:t>
          </a:r>
          <a:r>
            <a:rPr lang="ru-RU" sz="41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 визит</a:t>
          </a:r>
        </a:p>
      </dgm:t>
    </dgm:pt>
    <dgm:pt modelId="{1B1D72CA-4AF4-4901-90C7-5CEB261184DE}" type="parTrans" cxnId="{6265D1B6-46F8-462E-93BA-5660EB26DA00}">
      <dgm:prSet/>
      <dgm:spPr/>
      <dgm:t>
        <a:bodyPr/>
        <a:lstStyle/>
        <a:p>
          <a:endParaRPr lang="ru-RU"/>
        </a:p>
      </dgm:t>
    </dgm:pt>
    <dgm:pt modelId="{57887C06-511C-4EEB-B726-3F5103E4998C}" type="sibTrans" cxnId="{6265D1B6-46F8-462E-93BA-5660EB26DA00}">
      <dgm:prSet/>
      <dgm:spPr/>
      <dgm:t>
        <a:bodyPr/>
        <a:lstStyle/>
        <a:p>
          <a:endParaRPr lang="ru-RU"/>
        </a:p>
      </dgm:t>
    </dgm:pt>
    <dgm:pt modelId="{87B57162-0415-4079-A637-38556A9F379C}" type="pres">
      <dgm:prSet presAssocID="{E35ADDE3-AECB-455C-B143-AF8D4EC3E55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A7F8D28-1CD9-4FE2-8197-891DF8B19B48}" type="pres">
      <dgm:prSet presAssocID="{07416531-1243-404B-B36D-5A1608400670}" presName="composite" presStyleCnt="0"/>
      <dgm:spPr/>
    </dgm:pt>
    <dgm:pt modelId="{40A30515-51E1-46E0-959F-5C17538A7B7A}" type="pres">
      <dgm:prSet presAssocID="{07416531-1243-404B-B36D-5A1608400670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68BADC-B8DD-4C60-887B-6E362ED53104}" type="pres">
      <dgm:prSet presAssocID="{07416531-1243-404B-B36D-5A1608400670}" presName="descendantText" presStyleLbl="alignAcc1" presStyleIdx="0" presStyleCnt="5" custLinFactNeighborX="265" custLinFactNeighborY="-256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0C0FB1-9767-4917-9406-75B0729A8FB9}" type="pres">
      <dgm:prSet presAssocID="{38F51136-BE87-4593-B56D-484FA695C943}" presName="sp" presStyleCnt="0"/>
      <dgm:spPr/>
    </dgm:pt>
    <dgm:pt modelId="{2AE47B19-0088-4576-B5AE-A96D1133852F}" type="pres">
      <dgm:prSet presAssocID="{FD4A9CFE-48AF-435D-B312-C0E72197FBE0}" presName="composite" presStyleCnt="0"/>
      <dgm:spPr/>
    </dgm:pt>
    <dgm:pt modelId="{FE80AFDB-0288-4441-AB7B-CB4BE4FBFD63}" type="pres">
      <dgm:prSet presAssocID="{FD4A9CFE-48AF-435D-B312-C0E72197FBE0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972904-3F79-4EDC-9926-20A99A858441}" type="pres">
      <dgm:prSet presAssocID="{FD4A9CFE-48AF-435D-B312-C0E72197FBE0}" presName="descendantText" presStyleLbl="alignAcc1" presStyleIdx="1" presStyleCnt="5" custScaleY="1472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6EB63C-417B-477E-A8B3-EFD28E26172F}" type="pres">
      <dgm:prSet presAssocID="{BDAFF23E-500A-4C60-AE65-02D591BB9285}" presName="sp" presStyleCnt="0"/>
      <dgm:spPr/>
    </dgm:pt>
    <dgm:pt modelId="{83B9BB1B-3214-46D7-A8FA-5A775ECE39FB}" type="pres">
      <dgm:prSet presAssocID="{CC6AD34B-54FD-4ACD-A223-19A78F37D9BE}" presName="composite" presStyleCnt="0"/>
      <dgm:spPr/>
    </dgm:pt>
    <dgm:pt modelId="{FA9145FA-5E78-40D7-8460-D6C8B959AA11}" type="pres">
      <dgm:prSet presAssocID="{CC6AD34B-54FD-4ACD-A223-19A78F37D9BE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DFB160-0978-402E-AFD5-7B07E2AC6195}" type="pres">
      <dgm:prSet presAssocID="{CC6AD34B-54FD-4ACD-A223-19A78F37D9BE}" presName="descendantText" presStyleLbl="alignAcc1" presStyleIdx="2" presStyleCnt="5" custLinFactNeighborX="-706" custLinFactNeighborY="-46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DA68AD-E083-47A3-AD71-2BE48BC47DCF}" type="pres">
      <dgm:prSet presAssocID="{82309398-69A9-430F-983C-BC150792AFFD}" presName="sp" presStyleCnt="0"/>
      <dgm:spPr/>
    </dgm:pt>
    <dgm:pt modelId="{752BF88A-1D42-43F0-8228-1CDFCA12F794}" type="pres">
      <dgm:prSet presAssocID="{A5763257-01EA-4BD1-BEE3-E171FE9A83F9}" presName="composite" presStyleCnt="0"/>
      <dgm:spPr/>
    </dgm:pt>
    <dgm:pt modelId="{E51A9C61-C4FA-46D2-BC53-042B031194DE}" type="pres">
      <dgm:prSet presAssocID="{A5763257-01EA-4BD1-BEE3-E171FE9A83F9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47BD3A-AE51-43E3-8DFD-962888DA1B5C}" type="pres">
      <dgm:prSet presAssocID="{A5763257-01EA-4BD1-BEE3-E171FE9A83F9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2D684A-B6DD-4CA1-8F98-63BE7257B27A}" type="pres">
      <dgm:prSet presAssocID="{4572336B-C155-43CB-84C9-999111FAD951}" presName="sp" presStyleCnt="0"/>
      <dgm:spPr/>
    </dgm:pt>
    <dgm:pt modelId="{66270E20-3342-4BD3-A2E7-87143D4E64A9}" type="pres">
      <dgm:prSet presAssocID="{45B2D3E6-827F-46FB-8A22-C09A66EFB4D2}" presName="composite" presStyleCnt="0"/>
      <dgm:spPr/>
    </dgm:pt>
    <dgm:pt modelId="{BF30E6C4-41A4-419F-B26B-7EC7FC471E4D}" type="pres">
      <dgm:prSet presAssocID="{45B2D3E6-827F-46FB-8A22-C09A66EFB4D2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14700B-0178-46A2-8569-021CB3A7B5F2}" type="pres">
      <dgm:prSet presAssocID="{45B2D3E6-827F-46FB-8A22-C09A66EFB4D2}" presName="descendantText" presStyleLbl="alignAcc1" presStyleIdx="4" presStyleCnt="5" custLinFactNeighborX="457" custLinFactNeighborY="211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930C5F-25EE-4479-9952-3077747A2826}" srcId="{CC6AD34B-54FD-4ACD-A223-19A78F37D9BE}" destId="{9AFBC7B4-B31B-48CF-B45C-5238715E6CB3}" srcOrd="0" destOrd="0" parTransId="{CDF7DB0E-7AA5-459C-8082-3A838857F8FF}" sibTransId="{897A34E7-19FF-4B87-AD02-2C9E42444C84}"/>
    <dgm:cxn modelId="{DF4F3F64-5D9A-42E5-8DB5-412760D98497}" srcId="{E35ADDE3-AECB-455C-B143-AF8D4EC3E55B}" destId="{07416531-1243-404B-B36D-5A1608400670}" srcOrd="0" destOrd="0" parTransId="{FC439849-BB64-48CE-9E75-F58124BC3B7E}" sibTransId="{38F51136-BE87-4593-B56D-484FA695C943}"/>
    <dgm:cxn modelId="{A73CD0E3-6427-43F6-AFDD-967FDFBB8E92}" srcId="{E35ADDE3-AECB-455C-B143-AF8D4EC3E55B}" destId="{CC6AD34B-54FD-4ACD-A223-19A78F37D9BE}" srcOrd="2" destOrd="0" parTransId="{681CF738-75D7-4E6F-A4FB-0838AA4796D8}" sibTransId="{82309398-69A9-430F-983C-BC150792AFFD}"/>
    <dgm:cxn modelId="{6C402539-F437-4AE4-96BA-AC0E4E31A7A4}" type="presOf" srcId="{69726277-9ABF-4302-9C8C-8183450E08D2}" destId="{B0972904-3F79-4EDC-9926-20A99A858441}" srcOrd="0" destOrd="4" presId="urn:microsoft.com/office/officeart/2005/8/layout/chevron2"/>
    <dgm:cxn modelId="{DD8EE160-878F-40A4-B042-811215FC3EA8}" srcId="{E35ADDE3-AECB-455C-B143-AF8D4EC3E55B}" destId="{A5763257-01EA-4BD1-BEE3-E171FE9A83F9}" srcOrd="3" destOrd="0" parTransId="{23C59EEB-BDAE-4D38-AA00-2C288283C2EF}" sibTransId="{4572336B-C155-43CB-84C9-999111FAD951}"/>
    <dgm:cxn modelId="{7E1A3620-67A5-4E4D-AB70-0D2E6C9F1CAA}" srcId="{FD4A9CFE-48AF-435D-B312-C0E72197FBE0}" destId="{69726277-9ABF-4302-9C8C-8183450E08D2}" srcOrd="4" destOrd="0" parTransId="{3A3B8772-D272-4B62-84CB-17CF056BC9ED}" sibTransId="{38B12612-5389-4272-BEFA-7862B27FD0D1}"/>
    <dgm:cxn modelId="{B8D15D7D-425C-4F31-8BB6-C9D92C4882DC}" type="presOf" srcId="{6A2EB948-A47B-4A9D-AD03-8CA802FCF702}" destId="{B0972904-3F79-4EDC-9926-20A99A858441}" srcOrd="0" destOrd="1" presId="urn:microsoft.com/office/officeart/2005/8/layout/chevron2"/>
    <dgm:cxn modelId="{1A68C3B1-3F0B-4B34-8182-8FF850D252A3}" srcId="{A5763257-01EA-4BD1-BEE3-E171FE9A83F9}" destId="{B4E62415-FF07-4862-918D-502944285084}" srcOrd="0" destOrd="0" parTransId="{45627D7F-DADC-420F-B066-F42EFA92E90E}" sibTransId="{6D60BF23-1FD6-4147-93A9-3E422FB8DF1E}"/>
    <dgm:cxn modelId="{8F27B31A-9BE6-4417-AC63-6BC9325A9CAE}" srcId="{FD4A9CFE-48AF-435D-B312-C0E72197FBE0}" destId="{EDAD5BFF-10F6-4A1E-8207-C4F5171CA542}" srcOrd="2" destOrd="0" parTransId="{D27D8E34-3B87-4B36-AF17-418E59B7ABCF}" sibTransId="{E3040BF2-80A7-4818-978F-09648F5BD8D2}"/>
    <dgm:cxn modelId="{2B1E968F-3F35-4C93-80BD-D5D6181CA0FF}" srcId="{E35ADDE3-AECB-455C-B143-AF8D4EC3E55B}" destId="{FD4A9CFE-48AF-435D-B312-C0E72197FBE0}" srcOrd="1" destOrd="0" parTransId="{0567F2F2-D19B-406E-93BB-219578933360}" sibTransId="{BDAFF23E-500A-4C60-AE65-02D591BB9285}"/>
    <dgm:cxn modelId="{C0941DB9-391B-4622-957F-F0D3DAF48C13}" srcId="{FD4A9CFE-48AF-435D-B312-C0E72197FBE0}" destId="{6A2EB948-A47B-4A9D-AD03-8CA802FCF702}" srcOrd="1" destOrd="0" parTransId="{4A61F0FA-77E2-4B5E-B786-46304D1D6616}" sibTransId="{A96AADFB-A2D0-41A3-9C51-5E687B9E72BB}"/>
    <dgm:cxn modelId="{17AB8DD2-A62E-4D38-BBA0-1CC3D25273E9}" type="presOf" srcId="{EDAD5BFF-10F6-4A1E-8207-C4F5171CA542}" destId="{B0972904-3F79-4EDC-9926-20A99A858441}" srcOrd="0" destOrd="2" presId="urn:microsoft.com/office/officeart/2005/8/layout/chevron2"/>
    <dgm:cxn modelId="{7A1AAE58-9CDF-411D-8929-CF570FE4F5DD}" type="presOf" srcId="{9AFBC7B4-B31B-48CF-B45C-5238715E6CB3}" destId="{D0DFB160-0978-402E-AFD5-7B07E2AC6195}" srcOrd="0" destOrd="0" presId="urn:microsoft.com/office/officeart/2005/8/layout/chevron2"/>
    <dgm:cxn modelId="{C1D61D09-596D-4E8E-AAF5-D76357708AD4}" srcId="{FD4A9CFE-48AF-435D-B312-C0E72197FBE0}" destId="{E7A4E8D7-B46D-44BE-A36C-036837140B54}" srcOrd="0" destOrd="0" parTransId="{725D9283-9B49-42C7-99B7-B38392533D3C}" sibTransId="{80267BE0-E7DD-4FAB-B166-4FBBD9A78E41}"/>
    <dgm:cxn modelId="{B835CCEA-0061-4446-84DE-198E52695DE4}" type="presOf" srcId="{07416531-1243-404B-B36D-5A1608400670}" destId="{40A30515-51E1-46E0-959F-5C17538A7B7A}" srcOrd="0" destOrd="0" presId="urn:microsoft.com/office/officeart/2005/8/layout/chevron2"/>
    <dgm:cxn modelId="{FB62AC03-3885-45A7-9A13-31D474A7315B}" type="presOf" srcId="{E7A4E8D7-B46D-44BE-A36C-036837140B54}" destId="{B0972904-3F79-4EDC-9926-20A99A858441}" srcOrd="0" destOrd="0" presId="urn:microsoft.com/office/officeart/2005/8/layout/chevron2"/>
    <dgm:cxn modelId="{CCEE41EE-FD0C-44A0-95CE-F8677039E366}" srcId="{E35ADDE3-AECB-455C-B143-AF8D4EC3E55B}" destId="{45B2D3E6-827F-46FB-8A22-C09A66EFB4D2}" srcOrd="4" destOrd="0" parTransId="{86C72CF9-3CE8-4DA2-B75F-07C8DBB7B9F4}" sibTransId="{2D55EB1E-A984-4123-9B28-FB7C7B0A48AD}"/>
    <dgm:cxn modelId="{85EF5366-107A-48F7-B6F8-B6CC713676DD}" srcId="{FD4A9CFE-48AF-435D-B312-C0E72197FBE0}" destId="{5B06E067-8902-4ABC-A2A4-E8B6FF63E95B}" srcOrd="3" destOrd="0" parTransId="{19B6F0FD-3728-4DAA-901A-1B866AC63F77}" sibTransId="{E6A16115-8AD8-4879-8052-9C745F6428DA}"/>
    <dgm:cxn modelId="{6265D1B6-46F8-462E-93BA-5660EB26DA00}" srcId="{45B2D3E6-827F-46FB-8A22-C09A66EFB4D2}" destId="{2B69C279-1709-4162-8729-AD90EBC79ABA}" srcOrd="0" destOrd="0" parTransId="{1B1D72CA-4AF4-4901-90C7-5CEB261184DE}" sibTransId="{57887C06-511C-4EEB-B726-3F5103E4998C}"/>
    <dgm:cxn modelId="{4B51B8A7-9580-4172-850B-73C60AB61ABA}" type="presOf" srcId="{CC6AD34B-54FD-4ACD-A223-19A78F37D9BE}" destId="{FA9145FA-5E78-40D7-8460-D6C8B959AA11}" srcOrd="0" destOrd="0" presId="urn:microsoft.com/office/officeart/2005/8/layout/chevron2"/>
    <dgm:cxn modelId="{28EDD6E2-2AFA-4AC6-9741-A4A67E15D7C6}" type="presOf" srcId="{A708613A-74A0-41BB-A1C2-FE4AC9ECFF60}" destId="{4A68BADC-B8DD-4C60-887B-6E362ED53104}" srcOrd="0" destOrd="0" presId="urn:microsoft.com/office/officeart/2005/8/layout/chevron2"/>
    <dgm:cxn modelId="{DAC664F7-D576-47BD-AA81-0DF10E28D60A}" type="presOf" srcId="{B4E62415-FF07-4862-918D-502944285084}" destId="{3947BD3A-AE51-43E3-8DFD-962888DA1B5C}" srcOrd="0" destOrd="0" presId="urn:microsoft.com/office/officeart/2005/8/layout/chevron2"/>
    <dgm:cxn modelId="{F56D364C-B8BC-4669-BF31-0C871DF83504}" type="presOf" srcId="{45B2D3E6-827F-46FB-8A22-C09A66EFB4D2}" destId="{BF30E6C4-41A4-419F-B26B-7EC7FC471E4D}" srcOrd="0" destOrd="0" presId="urn:microsoft.com/office/officeart/2005/8/layout/chevron2"/>
    <dgm:cxn modelId="{E2977DCE-9C99-4FB8-BB0D-F219167D60F2}" type="presOf" srcId="{FD4A9CFE-48AF-435D-B312-C0E72197FBE0}" destId="{FE80AFDB-0288-4441-AB7B-CB4BE4FBFD63}" srcOrd="0" destOrd="0" presId="urn:microsoft.com/office/officeart/2005/8/layout/chevron2"/>
    <dgm:cxn modelId="{AA5D81C1-0DC0-4D2B-9DF6-2B00512DD2B1}" type="presOf" srcId="{2B69C279-1709-4162-8729-AD90EBC79ABA}" destId="{BB14700B-0178-46A2-8569-021CB3A7B5F2}" srcOrd="0" destOrd="0" presId="urn:microsoft.com/office/officeart/2005/8/layout/chevron2"/>
    <dgm:cxn modelId="{B08CB20C-FDD5-4E51-98DB-121896790FC8}" type="presOf" srcId="{6C93E585-294B-4F4E-976D-A59DC48EBDC4}" destId="{B0972904-3F79-4EDC-9926-20A99A858441}" srcOrd="0" destOrd="5" presId="urn:microsoft.com/office/officeart/2005/8/layout/chevron2"/>
    <dgm:cxn modelId="{F7E394C0-4631-4F02-96F9-42854E38B831}" srcId="{07416531-1243-404B-B36D-5A1608400670}" destId="{A708613A-74A0-41BB-A1C2-FE4AC9ECFF60}" srcOrd="0" destOrd="0" parTransId="{461ED201-36F5-43B7-837A-30AF286292E3}" sibTransId="{5CD0A645-5988-43B3-B5A6-A3A6A1FC7A1F}"/>
    <dgm:cxn modelId="{CBAB321E-1925-49D8-BBD2-F365FA489E22}" type="presOf" srcId="{E35ADDE3-AECB-455C-B143-AF8D4EC3E55B}" destId="{87B57162-0415-4079-A637-38556A9F379C}" srcOrd="0" destOrd="0" presId="urn:microsoft.com/office/officeart/2005/8/layout/chevron2"/>
    <dgm:cxn modelId="{4362C87F-8ADB-492F-BEF0-3C454083054D}" srcId="{FD4A9CFE-48AF-435D-B312-C0E72197FBE0}" destId="{6C93E585-294B-4F4E-976D-A59DC48EBDC4}" srcOrd="5" destOrd="0" parTransId="{A6C16097-0322-4D11-A878-9B6BA20ABDE1}" sibTransId="{92592DC1-05A8-426C-94DB-EAF6F5AA5F42}"/>
    <dgm:cxn modelId="{EFD9F548-066D-45DE-B391-42392392751E}" type="presOf" srcId="{A5763257-01EA-4BD1-BEE3-E171FE9A83F9}" destId="{E51A9C61-C4FA-46D2-BC53-042B031194DE}" srcOrd="0" destOrd="0" presId="urn:microsoft.com/office/officeart/2005/8/layout/chevron2"/>
    <dgm:cxn modelId="{5090BB97-67F1-4F2A-8E6D-C5760412A674}" type="presOf" srcId="{5B06E067-8902-4ABC-A2A4-E8B6FF63E95B}" destId="{B0972904-3F79-4EDC-9926-20A99A858441}" srcOrd="0" destOrd="3" presId="urn:microsoft.com/office/officeart/2005/8/layout/chevron2"/>
    <dgm:cxn modelId="{BF2E5E67-CA25-49AF-9188-70151725B9A9}" type="presParOf" srcId="{87B57162-0415-4079-A637-38556A9F379C}" destId="{DA7F8D28-1CD9-4FE2-8197-891DF8B19B48}" srcOrd="0" destOrd="0" presId="urn:microsoft.com/office/officeart/2005/8/layout/chevron2"/>
    <dgm:cxn modelId="{BE0EAF98-B7A1-41F4-A172-0E4881AB5591}" type="presParOf" srcId="{DA7F8D28-1CD9-4FE2-8197-891DF8B19B48}" destId="{40A30515-51E1-46E0-959F-5C17538A7B7A}" srcOrd="0" destOrd="0" presId="urn:microsoft.com/office/officeart/2005/8/layout/chevron2"/>
    <dgm:cxn modelId="{A18B036B-7897-4E1C-B38E-71C9AD40FC78}" type="presParOf" srcId="{DA7F8D28-1CD9-4FE2-8197-891DF8B19B48}" destId="{4A68BADC-B8DD-4C60-887B-6E362ED53104}" srcOrd="1" destOrd="0" presId="urn:microsoft.com/office/officeart/2005/8/layout/chevron2"/>
    <dgm:cxn modelId="{BC705F0E-FD70-4A77-B29C-629E4EFBF872}" type="presParOf" srcId="{87B57162-0415-4079-A637-38556A9F379C}" destId="{020C0FB1-9767-4917-9406-75B0729A8FB9}" srcOrd="1" destOrd="0" presId="urn:microsoft.com/office/officeart/2005/8/layout/chevron2"/>
    <dgm:cxn modelId="{C3CBDDD4-C23A-468B-85B6-877667560466}" type="presParOf" srcId="{87B57162-0415-4079-A637-38556A9F379C}" destId="{2AE47B19-0088-4576-B5AE-A96D1133852F}" srcOrd="2" destOrd="0" presId="urn:microsoft.com/office/officeart/2005/8/layout/chevron2"/>
    <dgm:cxn modelId="{D4B0A907-8758-438D-A9E3-52536E100037}" type="presParOf" srcId="{2AE47B19-0088-4576-B5AE-A96D1133852F}" destId="{FE80AFDB-0288-4441-AB7B-CB4BE4FBFD63}" srcOrd="0" destOrd="0" presId="urn:microsoft.com/office/officeart/2005/8/layout/chevron2"/>
    <dgm:cxn modelId="{7B557829-2255-41B5-8CAD-24F2630355C9}" type="presParOf" srcId="{2AE47B19-0088-4576-B5AE-A96D1133852F}" destId="{B0972904-3F79-4EDC-9926-20A99A858441}" srcOrd="1" destOrd="0" presId="urn:microsoft.com/office/officeart/2005/8/layout/chevron2"/>
    <dgm:cxn modelId="{EC331090-2481-4FB6-BF5C-CE5F5F801005}" type="presParOf" srcId="{87B57162-0415-4079-A637-38556A9F379C}" destId="{FA6EB63C-417B-477E-A8B3-EFD28E26172F}" srcOrd="3" destOrd="0" presId="urn:microsoft.com/office/officeart/2005/8/layout/chevron2"/>
    <dgm:cxn modelId="{7E9AB22C-9504-4FF1-8486-92BA29C5A99A}" type="presParOf" srcId="{87B57162-0415-4079-A637-38556A9F379C}" destId="{83B9BB1B-3214-46D7-A8FA-5A775ECE39FB}" srcOrd="4" destOrd="0" presId="urn:microsoft.com/office/officeart/2005/8/layout/chevron2"/>
    <dgm:cxn modelId="{35F4D004-B4E8-4137-8DF1-746B5FC8242B}" type="presParOf" srcId="{83B9BB1B-3214-46D7-A8FA-5A775ECE39FB}" destId="{FA9145FA-5E78-40D7-8460-D6C8B959AA11}" srcOrd="0" destOrd="0" presId="urn:microsoft.com/office/officeart/2005/8/layout/chevron2"/>
    <dgm:cxn modelId="{7B522CC7-9B89-4853-82B4-031D9CA41CF6}" type="presParOf" srcId="{83B9BB1B-3214-46D7-A8FA-5A775ECE39FB}" destId="{D0DFB160-0978-402E-AFD5-7B07E2AC6195}" srcOrd="1" destOrd="0" presId="urn:microsoft.com/office/officeart/2005/8/layout/chevron2"/>
    <dgm:cxn modelId="{F3D62061-7D82-463E-8548-729E255FD646}" type="presParOf" srcId="{87B57162-0415-4079-A637-38556A9F379C}" destId="{4DDA68AD-E083-47A3-AD71-2BE48BC47DCF}" srcOrd="5" destOrd="0" presId="urn:microsoft.com/office/officeart/2005/8/layout/chevron2"/>
    <dgm:cxn modelId="{0E463680-1F20-4297-9BFB-138EFA89725E}" type="presParOf" srcId="{87B57162-0415-4079-A637-38556A9F379C}" destId="{752BF88A-1D42-43F0-8228-1CDFCA12F794}" srcOrd="6" destOrd="0" presId="urn:microsoft.com/office/officeart/2005/8/layout/chevron2"/>
    <dgm:cxn modelId="{1445CE19-5491-497B-98B0-0D3484234E0D}" type="presParOf" srcId="{752BF88A-1D42-43F0-8228-1CDFCA12F794}" destId="{E51A9C61-C4FA-46D2-BC53-042B031194DE}" srcOrd="0" destOrd="0" presId="urn:microsoft.com/office/officeart/2005/8/layout/chevron2"/>
    <dgm:cxn modelId="{A81EE33A-D588-4158-BD5D-159269D21077}" type="presParOf" srcId="{752BF88A-1D42-43F0-8228-1CDFCA12F794}" destId="{3947BD3A-AE51-43E3-8DFD-962888DA1B5C}" srcOrd="1" destOrd="0" presId="urn:microsoft.com/office/officeart/2005/8/layout/chevron2"/>
    <dgm:cxn modelId="{6FB22C52-0A63-4109-AA6A-4861CD32C77E}" type="presParOf" srcId="{87B57162-0415-4079-A637-38556A9F379C}" destId="{862D684A-B6DD-4CA1-8F98-63BE7257B27A}" srcOrd="7" destOrd="0" presId="urn:microsoft.com/office/officeart/2005/8/layout/chevron2"/>
    <dgm:cxn modelId="{F52D135B-1735-49BF-8B87-9E9EBD1B6287}" type="presParOf" srcId="{87B57162-0415-4079-A637-38556A9F379C}" destId="{66270E20-3342-4BD3-A2E7-87143D4E64A9}" srcOrd="8" destOrd="0" presId="urn:microsoft.com/office/officeart/2005/8/layout/chevron2"/>
    <dgm:cxn modelId="{92B14E23-B35C-4C8F-B7D2-D6A4537690E3}" type="presParOf" srcId="{66270E20-3342-4BD3-A2E7-87143D4E64A9}" destId="{BF30E6C4-41A4-419F-B26B-7EC7FC471E4D}" srcOrd="0" destOrd="0" presId="urn:microsoft.com/office/officeart/2005/8/layout/chevron2"/>
    <dgm:cxn modelId="{7D511CCB-9BFC-4E16-B990-1977E12C30E6}" type="presParOf" srcId="{66270E20-3342-4BD3-A2E7-87143D4E64A9}" destId="{BB14700B-0178-46A2-8569-021CB3A7B5F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35ADDE3-AECB-455C-B143-AF8D4EC3E55B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416531-1243-404B-B36D-5A1608400670}">
      <dgm:prSet phldrT="[Текст]"/>
      <dgm:spPr/>
      <dgm:t>
        <a:bodyPr/>
        <a:lstStyle/>
        <a:p>
          <a:r>
            <a:rPr lang="ru-RU" dirty="0"/>
            <a:t>1</a:t>
          </a:r>
        </a:p>
      </dgm:t>
    </dgm:pt>
    <dgm:pt modelId="{FC439849-BB64-48CE-9E75-F58124BC3B7E}" type="parTrans" cxnId="{DF4F3F64-5D9A-42E5-8DB5-412760D98497}">
      <dgm:prSet/>
      <dgm:spPr/>
      <dgm:t>
        <a:bodyPr/>
        <a:lstStyle/>
        <a:p>
          <a:endParaRPr lang="ru-RU"/>
        </a:p>
      </dgm:t>
    </dgm:pt>
    <dgm:pt modelId="{38F51136-BE87-4593-B56D-484FA695C943}" type="sibTrans" cxnId="{DF4F3F64-5D9A-42E5-8DB5-412760D98497}">
      <dgm:prSet/>
      <dgm:spPr/>
      <dgm:t>
        <a:bodyPr/>
        <a:lstStyle/>
        <a:p>
          <a:endParaRPr lang="ru-RU"/>
        </a:p>
      </dgm:t>
    </dgm:pt>
    <dgm:pt modelId="{A708613A-74A0-41BB-A1C2-FE4AC9ECFF60}">
      <dgm:prSet phldrT="[Текст]" custT="1"/>
      <dgm:spPr/>
      <dgm:t>
        <a:bodyPr/>
        <a:lstStyle/>
        <a:p>
          <a:r>
            <a:rPr lang="ru-RU" sz="4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Информирование </a:t>
          </a:r>
        </a:p>
      </dgm:t>
    </dgm:pt>
    <dgm:pt modelId="{461ED201-36F5-43B7-837A-30AF286292E3}" type="parTrans" cxnId="{F7E394C0-4631-4F02-96F9-42854E38B831}">
      <dgm:prSet/>
      <dgm:spPr/>
      <dgm:t>
        <a:bodyPr/>
        <a:lstStyle/>
        <a:p>
          <a:endParaRPr lang="ru-RU"/>
        </a:p>
      </dgm:t>
    </dgm:pt>
    <dgm:pt modelId="{5CD0A645-5988-43B3-B5A6-A3A6A1FC7A1F}" type="sibTrans" cxnId="{F7E394C0-4631-4F02-96F9-42854E38B831}">
      <dgm:prSet/>
      <dgm:spPr/>
      <dgm:t>
        <a:bodyPr/>
        <a:lstStyle/>
        <a:p>
          <a:endParaRPr lang="ru-RU"/>
        </a:p>
      </dgm:t>
    </dgm:pt>
    <dgm:pt modelId="{FD4A9CFE-48AF-435D-B312-C0E72197FBE0}">
      <dgm:prSet phldrT="[Текст]"/>
      <dgm:spPr/>
      <dgm:t>
        <a:bodyPr/>
        <a:lstStyle/>
        <a:p>
          <a:r>
            <a:rPr lang="ru-RU" dirty="0"/>
            <a:t>2</a:t>
          </a:r>
        </a:p>
      </dgm:t>
    </dgm:pt>
    <dgm:pt modelId="{0567F2F2-D19B-406E-93BB-219578933360}" type="parTrans" cxnId="{2B1E968F-3F35-4C93-80BD-D5D6181CA0FF}">
      <dgm:prSet/>
      <dgm:spPr/>
      <dgm:t>
        <a:bodyPr/>
        <a:lstStyle/>
        <a:p>
          <a:endParaRPr lang="ru-RU"/>
        </a:p>
      </dgm:t>
    </dgm:pt>
    <dgm:pt modelId="{BDAFF23E-500A-4C60-AE65-02D591BB9285}" type="sibTrans" cxnId="{2B1E968F-3F35-4C93-80BD-D5D6181CA0FF}">
      <dgm:prSet/>
      <dgm:spPr/>
      <dgm:t>
        <a:bodyPr/>
        <a:lstStyle/>
        <a:p>
          <a:endParaRPr lang="ru-RU"/>
        </a:p>
      </dgm:t>
    </dgm:pt>
    <dgm:pt modelId="{E7A4E8D7-B46D-44BE-A36C-036837140B54}">
      <dgm:prSet phldrT="[Текст]"/>
      <dgm:spPr/>
      <dgm:t>
        <a:bodyPr/>
        <a:lstStyle/>
        <a:p>
          <a:r>
            <a:rPr lang="ru-RU" sz="500" dirty="0"/>
            <a:t>.</a:t>
          </a:r>
        </a:p>
      </dgm:t>
    </dgm:pt>
    <dgm:pt modelId="{725D9283-9B49-42C7-99B7-B38392533D3C}" type="parTrans" cxnId="{C1D61D09-596D-4E8E-AAF5-D76357708AD4}">
      <dgm:prSet/>
      <dgm:spPr/>
      <dgm:t>
        <a:bodyPr/>
        <a:lstStyle/>
        <a:p>
          <a:endParaRPr lang="ru-RU"/>
        </a:p>
      </dgm:t>
    </dgm:pt>
    <dgm:pt modelId="{80267BE0-E7DD-4FAB-B166-4FBBD9A78E41}" type="sibTrans" cxnId="{C1D61D09-596D-4E8E-AAF5-D76357708AD4}">
      <dgm:prSet/>
      <dgm:spPr/>
      <dgm:t>
        <a:bodyPr/>
        <a:lstStyle/>
        <a:p>
          <a:endParaRPr lang="ru-RU"/>
        </a:p>
      </dgm:t>
    </dgm:pt>
    <dgm:pt modelId="{6A2EB948-A47B-4A9D-AD03-8CA802FCF702}">
      <dgm:prSet/>
      <dgm:spPr/>
      <dgm:t>
        <a:bodyPr/>
        <a:lstStyle/>
        <a:p>
          <a:endParaRPr lang="ru-RU" sz="500" dirty="0"/>
        </a:p>
      </dgm:t>
    </dgm:pt>
    <dgm:pt modelId="{4A61F0FA-77E2-4B5E-B786-46304D1D6616}" type="parTrans" cxnId="{C0941DB9-391B-4622-957F-F0D3DAF48C13}">
      <dgm:prSet/>
      <dgm:spPr/>
      <dgm:t>
        <a:bodyPr/>
        <a:lstStyle/>
        <a:p>
          <a:endParaRPr lang="ru-RU"/>
        </a:p>
      </dgm:t>
    </dgm:pt>
    <dgm:pt modelId="{A96AADFB-A2D0-41A3-9C51-5E687B9E72BB}" type="sibTrans" cxnId="{C0941DB9-391B-4622-957F-F0D3DAF48C13}">
      <dgm:prSet/>
      <dgm:spPr/>
      <dgm:t>
        <a:bodyPr/>
        <a:lstStyle/>
        <a:p>
          <a:endParaRPr lang="ru-RU"/>
        </a:p>
      </dgm:t>
    </dgm:pt>
    <dgm:pt modelId="{EDAD5BFF-10F6-4A1E-8207-C4F5171CA542}">
      <dgm:prSet custT="1"/>
      <dgm:spPr/>
      <dgm:t>
        <a:bodyPr/>
        <a:lstStyle/>
        <a:p>
          <a:r>
            <a:rPr lang="ru-RU" sz="4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Консультирование</a:t>
          </a:r>
        </a:p>
      </dgm:t>
    </dgm:pt>
    <dgm:pt modelId="{D27D8E34-3B87-4B36-AF17-418E59B7ABCF}" type="parTrans" cxnId="{8F27B31A-9BE6-4417-AC63-6BC9325A9CAE}">
      <dgm:prSet/>
      <dgm:spPr/>
      <dgm:t>
        <a:bodyPr/>
        <a:lstStyle/>
        <a:p>
          <a:endParaRPr lang="ru-RU"/>
        </a:p>
      </dgm:t>
    </dgm:pt>
    <dgm:pt modelId="{E3040BF2-80A7-4818-978F-09648F5BD8D2}" type="sibTrans" cxnId="{8F27B31A-9BE6-4417-AC63-6BC9325A9CAE}">
      <dgm:prSet/>
      <dgm:spPr/>
      <dgm:t>
        <a:bodyPr/>
        <a:lstStyle/>
        <a:p>
          <a:endParaRPr lang="ru-RU"/>
        </a:p>
      </dgm:t>
    </dgm:pt>
    <dgm:pt modelId="{5B06E067-8902-4ABC-A2A4-E8B6FF63E95B}">
      <dgm:prSet/>
      <dgm:spPr/>
      <dgm:t>
        <a:bodyPr/>
        <a:lstStyle/>
        <a:p>
          <a:endParaRPr lang="ru-RU" sz="500" dirty="0"/>
        </a:p>
      </dgm:t>
    </dgm:pt>
    <dgm:pt modelId="{19B6F0FD-3728-4DAA-901A-1B866AC63F77}" type="parTrans" cxnId="{85EF5366-107A-48F7-B6F8-B6CC713676DD}">
      <dgm:prSet/>
      <dgm:spPr/>
      <dgm:t>
        <a:bodyPr/>
        <a:lstStyle/>
        <a:p>
          <a:endParaRPr lang="ru-RU"/>
        </a:p>
      </dgm:t>
    </dgm:pt>
    <dgm:pt modelId="{E6A16115-8AD8-4879-8052-9C745F6428DA}" type="sibTrans" cxnId="{85EF5366-107A-48F7-B6F8-B6CC713676DD}">
      <dgm:prSet/>
      <dgm:spPr/>
      <dgm:t>
        <a:bodyPr/>
        <a:lstStyle/>
        <a:p>
          <a:endParaRPr lang="ru-RU"/>
        </a:p>
      </dgm:t>
    </dgm:pt>
    <dgm:pt modelId="{69726277-9ABF-4302-9C8C-8183450E08D2}">
      <dgm:prSet/>
      <dgm:spPr/>
      <dgm:t>
        <a:bodyPr/>
        <a:lstStyle/>
        <a:p>
          <a:endParaRPr lang="ru-RU" sz="500" dirty="0"/>
        </a:p>
      </dgm:t>
    </dgm:pt>
    <dgm:pt modelId="{3A3B8772-D272-4B62-84CB-17CF056BC9ED}" type="parTrans" cxnId="{7E1A3620-67A5-4E4D-AB70-0D2E6C9F1CAA}">
      <dgm:prSet/>
      <dgm:spPr/>
      <dgm:t>
        <a:bodyPr/>
        <a:lstStyle/>
        <a:p>
          <a:endParaRPr lang="ru-RU"/>
        </a:p>
      </dgm:t>
    </dgm:pt>
    <dgm:pt modelId="{38B12612-5389-4272-BEFA-7862B27FD0D1}" type="sibTrans" cxnId="{7E1A3620-67A5-4E4D-AB70-0D2E6C9F1CAA}">
      <dgm:prSet/>
      <dgm:spPr/>
      <dgm:t>
        <a:bodyPr/>
        <a:lstStyle/>
        <a:p>
          <a:endParaRPr lang="ru-RU"/>
        </a:p>
      </dgm:t>
    </dgm:pt>
    <dgm:pt modelId="{6C93E585-294B-4F4E-976D-A59DC48EBDC4}">
      <dgm:prSet/>
      <dgm:spPr/>
      <dgm:t>
        <a:bodyPr/>
        <a:lstStyle/>
        <a:p>
          <a:endParaRPr lang="ru-RU" sz="500" dirty="0"/>
        </a:p>
      </dgm:t>
    </dgm:pt>
    <dgm:pt modelId="{A6C16097-0322-4D11-A878-9B6BA20ABDE1}" type="parTrans" cxnId="{4362C87F-8ADB-492F-BEF0-3C454083054D}">
      <dgm:prSet/>
      <dgm:spPr/>
      <dgm:t>
        <a:bodyPr/>
        <a:lstStyle/>
        <a:p>
          <a:endParaRPr lang="ru-RU"/>
        </a:p>
      </dgm:t>
    </dgm:pt>
    <dgm:pt modelId="{92592DC1-05A8-426C-94DB-EAF6F5AA5F42}" type="sibTrans" cxnId="{4362C87F-8ADB-492F-BEF0-3C454083054D}">
      <dgm:prSet/>
      <dgm:spPr/>
      <dgm:t>
        <a:bodyPr/>
        <a:lstStyle/>
        <a:p>
          <a:endParaRPr lang="ru-RU"/>
        </a:p>
      </dgm:t>
    </dgm:pt>
    <dgm:pt modelId="{87B57162-0415-4079-A637-38556A9F379C}" type="pres">
      <dgm:prSet presAssocID="{E35ADDE3-AECB-455C-B143-AF8D4EC3E55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A7F8D28-1CD9-4FE2-8197-891DF8B19B48}" type="pres">
      <dgm:prSet presAssocID="{07416531-1243-404B-B36D-5A1608400670}" presName="composite" presStyleCnt="0"/>
      <dgm:spPr/>
    </dgm:pt>
    <dgm:pt modelId="{40A30515-51E1-46E0-959F-5C17538A7B7A}" type="pres">
      <dgm:prSet presAssocID="{07416531-1243-404B-B36D-5A1608400670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68BADC-B8DD-4C60-887B-6E362ED53104}" type="pres">
      <dgm:prSet presAssocID="{07416531-1243-404B-B36D-5A1608400670}" presName="descendantText" presStyleLbl="alignAcc1" presStyleIdx="0" presStyleCnt="2" custScaleX="90874" custLinFactNeighborX="-907" custLinFactNeighborY="-18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0C0FB1-9767-4917-9406-75B0729A8FB9}" type="pres">
      <dgm:prSet presAssocID="{38F51136-BE87-4593-B56D-484FA695C943}" presName="sp" presStyleCnt="0"/>
      <dgm:spPr/>
    </dgm:pt>
    <dgm:pt modelId="{2AE47B19-0088-4576-B5AE-A96D1133852F}" type="pres">
      <dgm:prSet presAssocID="{FD4A9CFE-48AF-435D-B312-C0E72197FBE0}" presName="composite" presStyleCnt="0"/>
      <dgm:spPr/>
    </dgm:pt>
    <dgm:pt modelId="{FE80AFDB-0288-4441-AB7B-CB4BE4FBFD63}" type="pres">
      <dgm:prSet presAssocID="{FD4A9CFE-48AF-435D-B312-C0E72197FBE0}" presName="parentText" presStyleLbl="alignNode1" presStyleIdx="1" presStyleCnt="2" custLinFactNeighborX="0" custLinFactNeighborY="-99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972904-3F79-4EDC-9926-20A99A858441}" type="pres">
      <dgm:prSet presAssocID="{FD4A9CFE-48AF-435D-B312-C0E72197FBE0}" presName="descendantText" presStyleLbl="alignAcc1" presStyleIdx="1" presStyleCnt="2" custScaleY="900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941DB9-391B-4622-957F-F0D3DAF48C13}" srcId="{FD4A9CFE-48AF-435D-B312-C0E72197FBE0}" destId="{6A2EB948-A47B-4A9D-AD03-8CA802FCF702}" srcOrd="1" destOrd="0" parTransId="{4A61F0FA-77E2-4B5E-B786-46304D1D6616}" sibTransId="{A96AADFB-A2D0-41A3-9C51-5E687B9E72BB}"/>
    <dgm:cxn modelId="{85EF5366-107A-48F7-B6F8-B6CC713676DD}" srcId="{FD4A9CFE-48AF-435D-B312-C0E72197FBE0}" destId="{5B06E067-8902-4ABC-A2A4-E8B6FF63E95B}" srcOrd="3" destOrd="0" parTransId="{19B6F0FD-3728-4DAA-901A-1B866AC63F77}" sibTransId="{E6A16115-8AD8-4879-8052-9C745F6428DA}"/>
    <dgm:cxn modelId="{2B1E968F-3F35-4C93-80BD-D5D6181CA0FF}" srcId="{E35ADDE3-AECB-455C-B143-AF8D4EC3E55B}" destId="{FD4A9CFE-48AF-435D-B312-C0E72197FBE0}" srcOrd="1" destOrd="0" parTransId="{0567F2F2-D19B-406E-93BB-219578933360}" sibTransId="{BDAFF23E-500A-4C60-AE65-02D591BB9285}"/>
    <dgm:cxn modelId="{7E1A3620-67A5-4E4D-AB70-0D2E6C9F1CAA}" srcId="{FD4A9CFE-48AF-435D-B312-C0E72197FBE0}" destId="{69726277-9ABF-4302-9C8C-8183450E08D2}" srcOrd="4" destOrd="0" parTransId="{3A3B8772-D272-4B62-84CB-17CF056BC9ED}" sibTransId="{38B12612-5389-4272-BEFA-7862B27FD0D1}"/>
    <dgm:cxn modelId="{DF4F3F64-5D9A-42E5-8DB5-412760D98497}" srcId="{E35ADDE3-AECB-455C-B143-AF8D4EC3E55B}" destId="{07416531-1243-404B-B36D-5A1608400670}" srcOrd="0" destOrd="0" parTransId="{FC439849-BB64-48CE-9E75-F58124BC3B7E}" sibTransId="{38F51136-BE87-4593-B56D-484FA695C943}"/>
    <dgm:cxn modelId="{B08CB20C-FDD5-4E51-98DB-121896790FC8}" type="presOf" srcId="{6C93E585-294B-4F4E-976D-A59DC48EBDC4}" destId="{B0972904-3F79-4EDC-9926-20A99A858441}" srcOrd="0" destOrd="5" presId="urn:microsoft.com/office/officeart/2005/8/layout/chevron2"/>
    <dgm:cxn modelId="{8F27B31A-9BE6-4417-AC63-6BC9325A9CAE}" srcId="{FD4A9CFE-48AF-435D-B312-C0E72197FBE0}" destId="{EDAD5BFF-10F6-4A1E-8207-C4F5171CA542}" srcOrd="2" destOrd="0" parTransId="{D27D8E34-3B87-4B36-AF17-418E59B7ABCF}" sibTransId="{E3040BF2-80A7-4818-978F-09648F5BD8D2}"/>
    <dgm:cxn modelId="{4362C87F-8ADB-492F-BEF0-3C454083054D}" srcId="{FD4A9CFE-48AF-435D-B312-C0E72197FBE0}" destId="{6C93E585-294B-4F4E-976D-A59DC48EBDC4}" srcOrd="5" destOrd="0" parTransId="{A6C16097-0322-4D11-A878-9B6BA20ABDE1}" sibTransId="{92592DC1-05A8-426C-94DB-EAF6F5AA5F42}"/>
    <dgm:cxn modelId="{5090BB97-67F1-4F2A-8E6D-C5760412A674}" type="presOf" srcId="{5B06E067-8902-4ABC-A2A4-E8B6FF63E95B}" destId="{B0972904-3F79-4EDC-9926-20A99A858441}" srcOrd="0" destOrd="3" presId="urn:microsoft.com/office/officeart/2005/8/layout/chevron2"/>
    <dgm:cxn modelId="{6C402539-F437-4AE4-96BA-AC0E4E31A7A4}" type="presOf" srcId="{69726277-9ABF-4302-9C8C-8183450E08D2}" destId="{B0972904-3F79-4EDC-9926-20A99A858441}" srcOrd="0" destOrd="4" presId="urn:microsoft.com/office/officeart/2005/8/layout/chevron2"/>
    <dgm:cxn modelId="{FB62AC03-3885-45A7-9A13-31D474A7315B}" type="presOf" srcId="{E7A4E8D7-B46D-44BE-A36C-036837140B54}" destId="{B0972904-3F79-4EDC-9926-20A99A858441}" srcOrd="0" destOrd="0" presId="urn:microsoft.com/office/officeart/2005/8/layout/chevron2"/>
    <dgm:cxn modelId="{CBAB321E-1925-49D8-BBD2-F365FA489E22}" type="presOf" srcId="{E35ADDE3-AECB-455C-B143-AF8D4EC3E55B}" destId="{87B57162-0415-4079-A637-38556A9F379C}" srcOrd="0" destOrd="0" presId="urn:microsoft.com/office/officeart/2005/8/layout/chevron2"/>
    <dgm:cxn modelId="{B835CCEA-0061-4446-84DE-198E52695DE4}" type="presOf" srcId="{07416531-1243-404B-B36D-5A1608400670}" destId="{40A30515-51E1-46E0-959F-5C17538A7B7A}" srcOrd="0" destOrd="0" presId="urn:microsoft.com/office/officeart/2005/8/layout/chevron2"/>
    <dgm:cxn modelId="{F7E394C0-4631-4F02-96F9-42854E38B831}" srcId="{07416531-1243-404B-B36D-5A1608400670}" destId="{A708613A-74A0-41BB-A1C2-FE4AC9ECFF60}" srcOrd="0" destOrd="0" parTransId="{461ED201-36F5-43B7-837A-30AF286292E3}" sibTransId="{5CD0A645-5988-43B3-B5A6-A3A6A1FC7A1F}"/>
    <dgm:cxn modelId="{B8D15D7D-425C-4F31-8BB6-C9D92C4882DC}" type="presOf" srcId="{6A2EB948-A47B-4A9D-AD03-8CA802FCF702}" destId="{B0972904-3F79-4EDC-9926-20A99A858441}" srcOrd="0" destOrd="1" presId="urn:microsoft.com/office/officeart/2005/8/layout/chevron2"/>
    <dgm:cxn modelId="{C1D61D09-596D-4E8E-AAF5-D76357708AD4}" srcId="{FD4A9CFE-48AF-435D-B312-C0E72197FBE0}" destId="{E7A4E8D7-B46D-44BE-A36C-036837140B54}" srcOrd="0" destOrd="0" parTransId="{725D9283-9B49-42C7-99B7-B38392533D3C}" sibTransId="{80267BE0-E7DD-4FAB-B166-4FBBD9A78E41}"/>
    <dgm:cxn modelId="{28EDD6E2-2AFA-4AC6-9741-A4A67E15D7C6}" type="presOf" srcId="{A708613A-74A0-41BB-A1C2-FE4AC9ECFF60}" destId="{4A68BADC-B8DD-4C60-887B-6E362ED53104}" srcOrd="0" destOrd="0" presId="urn:microsoft.com/office/officeart/2005/8/layout/chevron2"/>
    <dgm:cxn modelId="{17AB8DD2-A62E-4D38-BBA0-1CC3D25273E9}" type="presOf" srcId="{EDAD5BFF-10F6-4A1E-8207-C4F5171CA542}" destId="{B0972904-3F79-4EDC-9926-20A99A858441}" srcOrd="0" destOrd="2" presId="urn:microsoft.com/office/officeart/2005/8/layout/chevron2"/>
    <dgm:cxn modelId="{E2977DCE-9C99-4FB8-BB0D-F219167D60F2}" type="presOf" srcId="{FD4A9CFE-48AF-435D-B312-C0E72197FBE0}" destId="{FE80AFDB-0288-4441-AB7B-CB4BE4FBFD63}" srcOrd="0" destOrd="0" presId="urn:microsoft.com/office/officeart/2005/8/layout/chevron2"/>
    <dgm:cxn modelId="{BF2E5E67-CA25-49AF-9188-70151725B9A9}" type="presParOf" srcId="{87B57162-0415-4079-A637-38556A9F379C}" destId="{DA7F8D28-1CD9-4FE2-8197-891DF8B19B48}" srcOrd="0" destOrd="0" presId="urn:microsoft.com/office/officeart/2005/8/layout/chevron2"/>
    <dgm:cxn modelId="{BE0EAF98-B7A1-41F4-A172-0E4881AB5591}" type="presParOf" srcId="{DA7F8D28-1CD9-4FE2-8197-891DF8B19B48}" destId="{40A30515-51E1-46E0-959F-5C17538A7B7A}" srcOrd="0" destOrd="0" presId="urn:microsoft.com/office/officeart/2005/8/layout/chevron2"/>
    <dgm:cxn modelId="{A18B036B-7897-4E1C-B38E-71C9AD40FC78}" type="presParOf" srcId="{DA7F8D28-1CD9-4FE2-8197-891DF8B19B48}" destId="{4A68BADC-B8DD-4C60-887B-6E362ED53104}" srcOrd="1" destOrd="0" presId="urn:microsoft.com/office/officeart/2005/8/layout/chevron2"/>
    <dgm:cxn modelId="{BC705F0E-FD70-4A77-B29C-629E4EFBF872}" type="presParOf" srcId="{87B57162-0415-4079-A637-38556A9F379C}" destId="{020C0FB1-9767-4917-9406-75B0729A8FB9}" srcOrd="1" destOrd="0" presId="urn:microsoft.com/office/officeart/2005/8/layout/chevron2"/>
    <dgm:cxn modelId="{C3CBDDD4-C23A-468B-85B6-877667560466}" type="presParOf" srcId="{87B57162-0415-4079-A637-38556A9F379C}" destId="{2AE47B19-0088-4576-B5AE-A96D1133852F}" srcOrd="2" destOrd="0" presId="urn:microsoft.com/office/officeart/2005/8/layout/chevron2"/>
    <dgm:cxn modelId="{D4B0A907-8758-438D-A9E3-52536E100037}" type="presParOf" srcId="{2AE47B19-0088-4576-B5AE-A96D1133852F}" destId="{FE80AFDB-0288-4441-AB7B-CB4BE4FBFD63}" srcOrd="0" destOrd="0" presId="urn:microsoft.com/office/officeart/2005/8/layout/chevron2"/>
    <dgm:cxn modelId="{7B557829-2255-41B5-8CAD-24F2630355C9}" type="presParOf" srcId="{2AE47B19-0088-4576-B5AE-A96D1133852F}" destId="{B0972904-3F79-4EDC-9926-20A99A85844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B2766EE-458C-4130-82CA-910A869963D8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A0FBB7-EEA2-44D0-A0AB-D1DD5C1CAE93}">
      <dgm:prSet phldrT="[Текст]" custT="1"/>
      <dgm:spPr/>
      <dgm:t>
        <a:bodyPr/>
        <a:lstStyle/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Анализ текущего состояния осуществления вида контроля, описание текущего уровня развития профилактической деятельности КНО, характеристика проблем, на решение которых направлена программа профилактики рисков причинения вреда</a:t>
          </a:r>
        </a:p>
      </dgm:t>
    </dgm:pt>
    <dgm:pt modelId="{4ED6EF1B-6AE3-4804-BBFB-3F9E44A352CA}" type="parTrans" cxnId="{39B17E64-D45B-4FB7-BF3F-4D0FB6A46B2F}">
      <dgm:prSet/>
      <dgm:spPr/>
      <dgm:t>
        <a:bodyPr/>
        <a:lstStyle/>
        <a:p>
          <a:endParaRPr lang="ru-RU"/>
        </a:p>
      </dgm:t>
    </dgm:pt>
    <dgm:pt modelId="{D60D1DF5-1373-40D8-9143-67A7E0AA043E}" type="sibTrans" cxnId="{39B17E64-D45B-4FB7-BF3F-4D0FB6A46B2F}">
      <dgm:prSet/>
      <dgm:spPr>
        <a:ln w="19050"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795638E2-EC17-45BE-8100-7E387E18E98B}">
      <dgm:prSet phldrT="[Текст]" custT="1"/>
      <dgm:spPr/>
      <dgm:t>
        <a:bodyPr/>
        <a:lstStyle/>
        <a:p>
          <a:r>
            <a:rPr lang="ru-RU" sz="3200" dirty="0">
              <a:latin typeface="Arial" panose="020B0604020202020204" pitchFamily="34" charset="0"/>
              <a:cs typeface="Arial" panose="020B0604020202020204" pitchFamily="34" charset="0"/>
            </a:rPr>
            <a:t>Цели и задачи реализации программы профилактики рисков причинения вреда</a:t>
          </a:r>
        </a:p>
      </dgm:t>
    </dgm:pt>
    <dgm:pt modelId="{C1352FE8-4FED-4C8D-ABAE-E88B9E49B9C3}" type="parTrans" cxnId="{EFF24492-4B51-4698-958D-23AC15CA8283}">
      <dgm:prSet/>
      <dgm:spPr/>
      <dgm:t>
        <a:bodyPr/>
        <a:lstStyle/>
        <a:p>
          <a:endParaRPr lang="ru-RU"/>
        </a:p>
      </dgm:t>
    </dgm:pt>
    <dgm:pt modelId="{F1A00AC2-84B2-43A4-A324-4A7EB65969D9}" type="sibTrans" cxnId="{EFF24492-4B51-4698-958D-23AC15CA8283}">
      <dgm:prSet/>
      <dgm:spPr>
        <a:ln w="19050"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7C66F05B-8B34-444F-956D-536D6DFD0094}">
      <dgm:prSet phldrT="[Текст]" custT="1"/>
      <dgm:spPr/>
      <dgm:t>
        <a:bodyPr/>
        <a:lstStyle/>
        <a:p>
          <a:r>
            <a:rPr lang="ru-RU" sz="3200" dirty="0">
              <a:latin typeface="Arial" panose="020B0604020202020204" pitchFamily="34" charset="0"/>
              <a:cs typeface="Arial" panose="020B0604020202020204" pitchFamily="34" charset="0"/>
            </a:rPr>
            <a:t>Перечень профилактических мероприятий, сроки (периодичность) их проведения</a:t>
          </a:r>
        </a:p>
      </dgm:t>
    </dgm:pt>
    <dgm:pt modelId="{3B660A8F-0D66-4C67-829A-FB01CFC101E5}" type="parTrans" cxnId="{A01F1634-6DC6-4007-90FB-97DA60BC1F0B}">
      <dgm:prSet/>
      <dgm:spPr/>
      <dgm:t>
        <a:bodyPr/>
        <a:lstStyle/>
        <a:p>
          <a:endParaRPr lang="ru-RU"/>
        </a:p>
      </dgm:t>
    </dgm:pt>
    <dgm:pt modelId="{AFE6868E-5084-46B5-A37B-FD8A91ACAAAF}" type="sibTrans" cxnId="{A01F1634-6DC6-4007-90FB-97DA60BC1F0B}">
      <dgm:prSet/>
      <dgm:spPr>
        <a:ln w="19050"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0BEA3025-F077-4DF7-8E19-BC17DFCBC4EB}">
      <dgm:prSet phldrT="[Текст]" custT="1"/>
      <dgm:spPr/>
      <dgm:t>
        <a:bodyPr/>
        <a:lstStyle/>
        <a:p>
          <a:r>
            <a:rPr lang="ru-RU" sz="3200" dirty="0">
              <a:latin typeface="Arial" panose="020B0604020202020204" pitchFamily="34" charset="0"/>
              <a:cs typeface="Arial" panose="020B0604020202020204" pitchFamily="34" charset="0"/>
            </a:rPr>
            <a:t>Показатели результативности и эффективности программы профилактики рисков причинения вреда</a:t>
          </a:r>
        </a:p>
      </dgm:t>
    </dgm:pt>
    <dgm:pt modelId="{F5197753-48D1-4987-9FB3-A2CBBEA15D0E}" type="parTrans" cxnId="{83D30264-2971-43C2-9E28-67D8CC44DD47}">
      <dgm:prSet/>
      <dgm:spPr/>
      <dgm:t>
        <a:bodyPr/>
        <a:lstStyle/>
        <a:p>
          <a:endParaRPr lang="ru-RU"/>
        </a:p>
      </dgm:t>
    </dgm:pt>
    <dgm:pt modelId="{3D507BCC-CC90-4436-91F1-2CE02FF7C111}" type="sibTrans" cxnId="{83D30264-2971-43C2-9E28-67D8CC44DD47}">
      <dgm:prSet/>
      <dgm:spPr>
        <a:ln w="22225"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E1E07AC8-FF9E-450B-8F5A-EFDA5FC2D1EB}" type="pres">
      <dgm:prSet presAssocID="{4B2766EE-458C-4130-82CA-910A869963D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A72E1C2-A4FA-494E-8A56-4C5C578A9A28}" type="pres">
      <dgm:prSet presAssocID="{1FA0FBB7-EEA2-44D0-A0AB-D1DD5C1CAE93}" presName="node" presStyleLbl="node1" presStyleIdx="0" presStyleCnt="4" custScaleX="311361" custScaleY="1462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3C75A1-00B7-46FE-8649-F35B9D014A5D}" type="pres">
      <dgm:prSet presAssocID="{1FA0FBB7-EEA2-44D0-A0AB-D1DD5C1CAE93}" presName="spNode" presStyleCnt="0"/>
      <dgm:spPr/>
    </dgm:pt>
    <dgm:pt modelId="{B661BCE5-6446-47D0-B6DF-933DE7726A54}" type="pres">
      <dgm:prSet presAssocID="{D60D1DF5-1373-40D8-9143-67A7E0AA043E}" presName="sibTrans" presStyleLbl="sibTrans1D1" presStyleIdx="0" presStyleCnt="4"/>
      <dgm:spPr/>
      <dgm:t>
        <a:bodyPr/>
        <a:lstStyle/>
        <a:p>
          <a:endParaRPr lang="ru-RU"/>
        </a:p>
      </dgm:t>
    </dgm:pt>
    <dgm:pt modelId="{B3DD15C6-9019-4DAE-BDFE-AC160F5201A7}" type="pres">
      <dgm:prSet presAssocID="{795638E2-EC17-45BE-8100-7E387E18E98B}" presName="node" presStyleLbl="node1" presStyleIdx="1" presStyleCnt="4" custScaleX="244618" custScaleY="1415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256DF5-11A5-4BBB-9EE8-AC9E7BB4E0DD}" type="pres">
      <dgm:prSet presAssocID="{795638E2-EC17-45BE-8100-7E387E18E98B}" presName="spNode" presStyleCnt="0"/>
      <dgm:spPr/>
    </dgm:pt>
    <dgm:pt modelId="{3B7236C4-6F31-497A-86BF-467E7CA838E6}" type="pres">
      <dgm:prSet presAssocID="{F1A00AC2-84B2-43A4-A324-4A7EB65969D9}" presName="sibTrans" presStyleLbl="sibTrans1D1" presStyleIdx="1" presStyleCnt="4"/>
      <dgm:spPr/>
      <dgm:t>
        <a:bodyPr/>
        <a:lstStyle/>
        <a:p>
          <a:endParaRPr lang="ru-RU"/>
        </a:p>
      </dgm:t>
    </dgm:pt>
    <dgm:pt modelId="{44830C7D-B40B-4992-BD31-8CA9938A14D6}" type="pres">
      <dgm:prSet presAssocID="{7C66F05B-8B34-444F-956D-536D6DFD0094}" presName="node" presStyleLbl="node1" presStyleIdx="2" presStyleCnt="4" custScaleX="234598" custScaleY="141023" custRadScaleRad="94410" custRadScaleInc="246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9264FA-B17A-4AAE-9C76-B49F1EC7E701}" type="pres">
      <dgm:prSet presAssocID="{7C66F05B-8B34-444F-956D-536D6DFD0094}" presName="spNode" presStyleCnt="0"/>
      <dgm:spPr/>
    </dgm:pt>
    <dgm:pt modelId="{E916876F-21F5-49C1-BDB5-37693F5A78E6}" type="pres">
      <dgm:prSet presAssocID="{AFE6868E-5084-46B5-A37B-FD8A91ACAAAF}" presName="sibTrans" presStyleLbl="sibTrans1D1" presStyleIdx="2" presStyleCnt="4"/>
      <dgm:spPr/>
      <dgm:t>
        <a:bodyPr/>
        <a:lstStyle/>
        <a:p>
          <a:endParaRPr lang="ru-RU"/>
        </a:p>
      </dgm:t>
    </dgm:pt>
    <dgm:pt modelId="{B18DBE07-122E-4E91-AFA4-313269DE9AF1}" type="pres">
      <dgm:prSet presAssocID="{0BEA3025-F077-4DF7-8E19-BC17DFCBC4EB}" presName="node" presStyleLbl="node1" presStyleIdx="3" presStyleCnt="4" custScaleX="269011" custScaleY="165653" custRadScaleRad="158851" custRadScaleInc="13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18AC7D-25FA-4BB1-A86D-32BB64120AAE}" type="pres">
      <dgm:prSet presAssocID="{0BEA3025-F077-4DF7-8E19-BC17DFCBC4EB}" presName="spNode" presStyleCnt="0"/>
      <dgm:spPr/>
    </dgm:pt>
    <dgm:pt modelId="{2BF3FEA7-A52A-417E-AEB4-02A206595ED5}" type="pres">
      <dgm:prSet presAssocID="{3D507BCC-CC90-4436-91F1-2CE02FF7C111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A47B0D3D-3D77-459B-B590-E3F30B4CF931}" type="presOf" srcId="{1FA0FBB7-EEA2-44D0-A0AB-D1DD5C1CAE93}" destId="{DA72E1C2-A4FA-494E-8A56-4C5C578A9A28}" srcOrd="0" destOrd="0" presId="urn:microsoft.com/office/officeart/2005/8/layout/cycle5"/>
    <dgm:cxn modelId="{1118C25A-D2F4-43D0-8123-4BBA32EF6B95}" type="presOf" srcId="{7C66F05B-8B34-444F-956D-536D6DFD0094}" destId="{44830C7D-B40B-4992-BD31-8CA9938A14D6}" srcOrd="0" destOrd="0" presId="urn:microsoft.com/office/officeart/2005/8/layout/cycle5"/>
    <dgm:cxn modelId="{A01F1634-6DC6-4007-90FB-97DA60BC1F0B}" srcId="{4B2766EE-458C-4130-82CA-910A869963D8}" destId="{7C66F05B-8B34-444F-956D-536D6DFD0094}" srcOrd="2" destOrd="0" parTransId="{3B660A8F-0D66-4C67-829A-FB01CFC101E5}" sibTransId="{AFE6868E-5084-46B5-A37B-FD8A91ACAAAF}"/>
    <dgm:cxn modelId="{2CC1B173-811D-4944-A6A6-974C05CA8A36}" type="presOf" srcId="{D60D1DF5-1373-40D8-9143-67A7E0AA043E}" destId="{B661BCE5-6446-47D0-B6DF-933DE7726A54}" srcOrd="0" destOrd="0" presId="urn:microsoft.com/office/officeart/2005/8/layout/cycle5"/>
    <dgm:cxn modelId="{35137C69-1E23-4201-B0F1-3595A73C109E}" type="presOf" srcId="{4B2766EE-458C-4130-82CA-910A869963D8}" destId="{E1E07AC8-FF9E-450B-8F5A-EFDA5FC2D1EB}" srcOrd="0" destOrd="0" presId="urn:microsoft.com/office/officeart/2005/8/layout/cycle5"/>
    <dgm:cxn modelId="{20C13B1B-A823-41B6-BA6F-E39148A2F81F}" type="presOf" srcId="{795638E2-EC17-45BE-8100-7E387E18E98B}" destId="{B3DD15C6-9019-4DAE-BDFE-AC160F5201A7}" srcOrd="0" destOrd="0" presId="urn:microsoft.com/office/officeart/2005/8/layout/cycle5"/>
    <dgm:cxn modelId="{80875F72-DAE1-4D55-A89B-DE2CA5C327A7}" type="presOf" srcId="{3D507BCC-CC90-4436-91F1-2CE02FF7C111}" destId="{2BF3FEA7-A52A-417E-AEB4-02A206595ED5}" srcOrd="0" destOrd="0" presId="urn:microsoft.com/office/officeart/2005/8/layout/cycle5"/>
    <dgm:cxn modelId="{A0F83663-65D6-4458-8C50-E00839687495}" type="presOf" srcId="{AFE6868E-5084-46B5-A37B-FD8A91ACAAAF}" destId="{E916876F-21F5-49C1-BDB5-37693F5A78E6}" srcOrd="0" destOrd="0" presId="urn:microsoft.com/office/officeart/2005/8/layout/cycle5"/>
    <dgm:cxn modelId="{83D30264-2971-43C2-9E28-67D8CC44DD47}" srcId="{4B2766EE-458C-4130-82CA-910A869963D8}" destId="{0BEA3025-F077-4DF7-8E19-BC17DFCBC4EB}" srcOrd="3" destOrd="0" parTransId="{F5197753-48D1-4987-9FB3-A2CBBEA15D0E}" sibTransId="{3D507BCC-CC90-4436-91F1-2CE02FF7C111}"/>
    <dgm:cxn modelId="{DE3096A8-C31D-4E97-8E91-C196A88840F2}" type="presOf" srcId="{0BEA3025-F077-4DF7-8E19-BC17DFCBC4EB}" destId="{B18DBE07-122E-4E91-AFA4-313269DE9AF1}" srcOrd="0" destOrd="0" presId="urn:microsoft.com/office/officeart/2005/8/layout/cycle5"/>
    <dgm:cxn modelId="{FB0BB98B-F3C0-4E17-91D4-9261513C9838}" type="presOf" srcId="{F1A00AC2-84B2-43A4-A324-4A7EB65969D9}" destId="{3B7236C4-6F31-497A-86BF-467E7CA838E6}" srcOrd="0" destOrd="0" presId="urn:microsoft.com/office/officeart/2005/8/layout/cycle5"/>
    <dgm:cxn modelId="{39B17E64-D45B-4FB7-BF3F-4D0FB6A46B2F}" srcId="{4B2766EE-458C-4130-82CA-910A869963D8}" destId="{1FA0FBB7-EEA2-44D0-A0AB-D1DD5C1CAE93}" srcOrd="0" destOrd="0" parTransId="{4ED6EF1B-6AE3-4804-BBFB-3F9E44A352CA}" sibTransId="{D60D1DF5-1373-40D8-9143-67A7E0AA043E}"/>
    <dgm:cxn modelId="{EFF24492-4B51-4698-958D-23AC15CA8283}" srcId="{4B2766EE-458C-4130-82CA-910A869963D8}" destId="{795638E2-EC17-45BE-8100-7E387E18E98B}" srcOrd="1" destOrd="0" parTransId="{C1352FE8-4FED-4C8D-ABAE-E88B9E49B9C3}" sibTransId="{F1A00AC2-84B2-43A4-A324-4A7EB65969D9}"/>
    <dgm:cxn modelId="{F4329A69-E9FB-40EA-A792-1F268907ACD6}" type="presParOf" srcId="{E1E07AC8-FF9E-450B-8F5A-EFDA5FC2D1EB}" destId="{DA72E1C2-A4FA-494E-8A56-4C5C578A9A28}" srcOrd="0" destOrd="0" presId="urn:microsoft.com/office/officeart/2005/8/layout/cycle5"/>
    <dgm:cxn modelId="{04CC8B6F-FBD4-4D7C-9A8F-18D30291BD58}" type="presParOf" srcId="{E1E07AC8-FF9E-450B-8F5A-EFDA5FC2D1EB}" destId="{EC3C75A1-00B7-46FE-8649-F35B9D014A5D}" srcOrd="1" destOrd="0" presId="urn:microsoft.com/office/officeart/2005/8/layout/cycle5"/>
    <dgm:cxn modelId="{DE6E6970-9A7F-4908-A87F-DF6753222320}" type="presParOf" srcId="{E1E07AC8-FF9E-450B-8F5A-EFDA5FC2D1EB}" destId="{B661BCE5-6446-47D0-B6DF-933DE7726A54}" srcOrd="2" destOrd="0" presId="urn:microsoft.com/office/officeart/2005/8/layout/cycle5"/>
    <dgm:cxn modelId="{C27CCD40-4528-4A45-8F6F-F665AB6D6C04}" type="presParOf" srcId="{E1E07AC8-FF9E-450B-8F5A-EFDA5FC2D1EB}" destId="{B3DD15C6-9019-4DAE-BDFE-AC160F5201A7}" srcOrd="3" destOrd="0" presId="urn:microsoft.com/office/officeart/2005/8/layout/cycle5"/>
    <dgm:cxn modelId="{C721E6B6-758B-444E-89FD-EE64D8509A3C}" type="presParOf" srcId="{E1E07AC8-FF9E-450B-8F5A-EFDA5FC2D1EB}" destId="{B7256DF5-11A5-4BBB-9EE8-AC9E7BB4E0DD}" srcOrd="4" destOrd="0" presId="urn:microsoft.com/office/officeart/2005/8/layout/cycle5"/>
    <dgm:cxn modelId="{4BD11C87-5DBF-4C80-9614-275A07DDE661}" type="presParOf" srcId="{E1E07AC8-FF9E-450B-8F5A-EFDA5FC2D1EB}" destId="{3B7236C4-6F31-497A-86BF-467E7CA838E6}" srcOrd="5" destOrd="0" presId="urn:microsoft.com/office/officeart/2005/8/layout/cycle5"/>
    <dgm:cxn modelId="{D86C9ABA-79D9-4066-B17C-D9DE84858190}" type="presParOf" srcId="{E1E07AC8-FF9E-450B-8F5A-EFDA5FC2D1EB}" destId="{44830C7D-B40B-4992-BD31-8CA9938A14D6}" srcOrd="6" destOrd="0" presId="urn:microsoft.com/office/officeart/2005/8/layout/cycle5"/>
    <dgm:cxn modelId="{67F0F532-EB12-4311-886A-8C77F846995E}" type="presParOf" srcId="{E1E07AC8-FF9E-450B-8F5A-EFDA5FC2D1EB}" destId="{B89264FA-B17A-4AAE-9C76-B49F1EC7E701}" srcOrd="7" destOrd="0" presId="urn:microsoft.com/office/officeart/2005/8/layout/cycle5"/>
    <dgm:cxn modelId="{93C1A379-C6FE-4959-AC44-CF1C5CE666BC}" type="presParOf" srcId="{E1E07AC8-FF9E-450B-8F5A-EFDA5FC2D1EB}" destId="{E916876F-21F5-49C1-BDB5-37693F5A78E6}" srcOrd="8" destOrd="0" presId="urn:microsoft.com/office/officeart/2005/8/layout/cycle5"/>
    <dgm:cxn modelId="{458D744A-9569-4C72-8940-5F9970DE6758}" type="presParOf" srcId="{E1E07AC8-FF9E-450B-8F5A-EFDA5FC2D1EB}" destId="{B18DBE07-122E-4E91-AFA4-313269DE9AF1}" srcOrd="9" destOrd="0" presId="urn:microsoft.com/office/officeart/2005/8/layout/cycle5"/>
    <dgm:cxn modelId="{79F89D5D-F84E-4955-9DAC-7ECEDF94DFEF}" type="presParOf" srcId="{E1E07AC8-FF9E-450B-8F5A-EFDA5FC2D1EB}" destId="{1818AC7D-25FA-4BB1-A86D-32BB64120AAE}" srcOrd="10" destOrd="0" presId="urn:microsoft.com/office/officeart/2005/8/layout/cycle5"/>
    <dgm:cxn modelId="{76066217-4EE7-47E2-A63F-BFE1926BE75A}" type="presParOf" srcId="{E1E07AC8-FF9E-450B-8F5A-EFDA5FC2D1EB}" destId="{2BF3FEA7-A52A-417E-AEB4-02A206595ED5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79CC149-430A-4AD4-8409-50C5913DF084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0743A28C-B467-40C0-BF18-2BE0914EF1DE}">
      <dgm:prSet phldrT="[Текст]" custT="1"/>
      <dgm:spPr/>
      <dgm:t>
        <a:bodyPr/>
        <a:lstStyle/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Обеспечение единообразных подходов к применению КНО и его должностными лицами ОТ, законодательства РФ о государственном контроле (надзоре), муниципальном контроле</a:t>
          </a:r>
        </a:p>
      </dgm:t>
    </dgm:pt>
    <dgm:pt modelId="{5CDBB9B0-48B1-4019-911E-03ECF197B540}" type="parTrans" cxnId="{7DD1C7DF-290F-408F-B566-6D66FEA89F9C}">
      <dgm:prSet/>
      <dgm:spPr/>
      <dgm:t>
        <a:bodyPr/>
        <a:lstStyle/>
        <a:p>
          <a:endParaRPr lang="ru-RU"/>
        </a:p>
      </dgm:t>
    </dgm:pt>
    <dgm:pt modelId="{E3117483-6E15-4264-944B-FFF792D61450}" type="sibTrans" cxnId="{7DD1C7DF-290F-408F-B566-6D66FEA89F9C}">
      <dgm:prSet/>
      <dgm:spPr/>
      <dgm:t>
        <a:bodyPr/>
        <a:lstStyle/>
        <a:p>
          <a:endParaRPr lang="ru-RU"/>
        </a:p>
      </dgm:t>
    </dgm:pt>
    <dgm:pt modelId="{866542D9-A06A-4853-B7B0-CF0D902231A5}">
      <dgm:prSet phldrT="[Текст]" custT="1"/>
      <dgm:spPr/>
      <dgm:t>
        <a:bodyPr/>
        <a:lstStyle/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Выявление типичных нарушений обязательных требований, причин, факторов и условий, способствующих возникновению указанных нарушений</a:t>
          </a:r>
        </a:p>
      </dgm:t>
    </dgm:pt>
    <dgm:pt modelId="{F3EC6F4B-5054-458A-88FA-84BC850F99A7}" type="parTrans" cxnId="{15ABA024-FF15-4372-BDB4-E165DBBD66AD}">
      <dgm:prSet/>
      <dgm:spPr/>
      <dgm:t>
        <a:bodyPr/>
        <a:lstStyle/>
        <a:p>
          <a:endParaRPr lang="ru-RU"/>
        </a:p>
      </dgm:t>
    </dgm:pt>
    <dgm:pt modelId="{057C3894-EC49-4350-820F-85FBB53DB031}" type="sibTrans" cxnId="{15ABA024-FF15-4372-BDB4-E165DBBD66AD}">
      <dgm:prSet/>
      <dgm:spPr/>
      <dgm:t>
        <a:bodyPr/>
        <a:lstStyle/>
        <a:p>
          <a:endParaRPr lang="ru-RU"/>
        </a:p>
      </dgm:t>
    </dgm:pt>
    <dgm:pt modelId="{6132A18D-F3DE-4829-AB17-3F0E13D5AA6C}">
      <dgm:prSet phldrT="[Текст]" custT="1"/>
      <dgm:spPr/>
      <dgm:t>
        <a:bodyPr/>
        <a:lstStyle/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Анализ случаев причинения вреда (ущерба) охраняемым законом ценностям, выявление источников и факторов риска причинения вреда (ущерба)</a:t>
          </a:r>
        </a:p>
      </dgm:t>
    </dgm:pt>
    <dgm:pt modelId="{02761958-23AB-4EDB-8E16-3482D0E507E4}" type="parTrans" cxnId="{56CB844B-5640-48D6-AD81-189D72E193E4}">
      <dgm:prSet/>
      <dgm:spPr/>
      <dgm:t>
        <a:bodyPr/>
        <a:lstStyle/>
        <a:p>
          <a:endParaRPr lang="ru-RU"/>
        </a:p>
      </dgm:t>
    </dgm:pt>
    <dgm:pt modelId="{330BC288-1178-4352-8B68-1011024F0290}" type="sibTrans" cxnId="{56CB844B-5640-48D6-AD81-189D72E193E4}">
      <dgm:prSet/>
      <dgm:spPr/>
      <dgm:t>
        <a:bodyPr/>
        <a:lstStyle/>
        <a:p>
          <a:endParaRPr lang="ru-RU"/>
        </a:p>
      </dgm:t>
    </dgm:pt>
    <dgm:pt modelId="{D8C1A5C3-17B2-4A04-A188-D6E9EB521F08}">
      <dgm:prSet phldrT="[Текст]" custT="1"/>
      <dgm:spPr/>
      <dgm:t>
        <a:bodyPr/>
        <a:lstStyle/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Подготовка предложений о внесении изменений в законодательство РФ о государственном контроле (надзоре), муниципальном контроле</a:t>
          </a:r>
        </a:p>
      </dgm:t>
    </dgm:pt>
    <dgm:pt modelId="{68E75701-98F0-4639-AB0D-4B7ABBB07796}" type="parTrans" cxnId="{0A733BBB-9D6B-4C4B-9DFB-F37DD9599E53}">
      <dgm:prSet/>
      <dgm:spPr/>
      <dgm:t>
        <a:bodyPr/>
        <a:lstStyle/>
        <a:p>
          <a:endParaRPr lang="ru-RU"/>
        </a:p>
      </dgm:t>
    </dgm:pt>
    <dgm:pt modelId="{7F35B844-7263-448B-90C3-F767EA78B154}" type="sibTrans" cxnId="{0A733BBB-9D6B-4C4B-9DFB-F37DD9599E53}">
      <dgm:prSet/>
      <dgm:spPr/>
      <dgm:t>
        <a:bodyPr/>
        <a:lstStyle/>
        <a:p>
          <a:endParaRPr lang="ru-RU"/>
        </a:p>
      </dgm:t>
    </dgm:pt>
    <dgm:pt modelId="{0B53B291-46DE-4568-8C79-7AA19E8514BC}">
      <dgm:prSet phldrT="[Текст]" custT="1"/>
      <dgm:spPr/>
      <dgm:t>
        <a:bodyPr/>
        <a:lstStyle/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Подготовка предложений об актуализации обязательных требований</a:t>
          </a:r>
        </a:p>
      </dgm:t>
    </dgm:pt>
    <dgm:pt modelId="{33B3FF99-A2D0-4C4B-9912-6BF3E1569B67}" type="parTrans" cxnId="{5686B873-6DC6-4AF3-BCE3-1AAB865AD3F2}">
      <dgm:prSet/>
      <dgm:spPr/>
      <dgm:t>
        <a:bodyPr/>
        <a:lstStyle/>
        <a:p>
          <a:endParaRPr lang="ru-RU"/>
        </a:p>
      </dgm:t>
    </dgm:pt>
    <dgm:pt modelId="{6A24398E-1C1C-4B78-ABA5-86CFCAA9EBCB}" type="sibTrans" cxnId="{5686B873-6DC6-4AF3-BCE3-1AAB865AD3F2}">
      <dgm:prSet/>
      <dgm:spPr/>
      <dgm:t>
        <a:bodyPr/>
        <a:lstStyle/>
        <a:p>
          <a:endParaRPr lang="ru-RU"/>
        </a:p>
      </dgm:t>
    </dgm:pt>
    <dgm:pt modelId="{15BCABD9-05BD-486B-926C-40B5795038A7}" type="pres">
      <dgm:prSet presAssocID="{179CC149-430A-4AD4-8409-50C5913DF084}" presName="compositeShape" presStyleCnt="0">
        <dgm:presLayoutVars>
          <dgm:dir/>
          <dgm:resizeHandles/>
        </dgm:presLayoutVars>
      </dgm:prSet>
      <dgm:spPr/>
    </dgm:pt>
    <dgm:pt modelId="{7D477732-ECCF-4403-AD5F-3AD8D198A2C9}" type="pres">
      <dgm:prSet presAssocID="{179CC149-430A-4AD4-8409-50C5913DF084}" presName="pyramid" presStyleLbl="node1" presStyleIdx="0" presStyleCnt="1" custLinFactNeighborX="-26004" custLinFactNeighborY="-5596"/>
      <dgm:spPr>
        <a:solidFill>
          <a:schemeClr val="tx2"/>
        </a:solidFill>
      </dgm:spPr>
    </dgm:pt>
    <dgm:pt modelId="{3F60B52B-91C4-4049-88D6-82BFC326BFB1}" type="pres">
      <dgm:prSet presAssocID="{179CC149-430A-4AD4-8409-50C5913DF084}" presName="theList" presStyleCnt="0"/>
      <dgm:spPr/>
    </dgm:pt>
    <dgm:pt modelId="{903D7E02-31D7-49A5-8A4C-59437D997F23}" type="pres">
      <dgm:prSet presAssocID="{0743A28C-B467-40C0-BF18-2BE0914EF1DE}" presName="aNode" presStyleLbl="fgAcc1" presStyleIdx="0" presStyleCnt="5" custScaleX="271571" custScaleY="546723" custLinFactY="-90513" custLinFactNeighborX="7344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4D68C1-E137-4148-A991-36ABB3BB2E15}" type="pres">
      <dgm:prSet presAssocID="{0743A28C-B467-40C0-BF18-2BE0914EF1DE}" presName="aSpace" presStyleCnt="0"/>
      <dgm:spPr/>
    </dgm:pt>
    <dgm:pt modelId="{9FC4F2E3-C3EC-4D70-934E-96F02724A0C1}" type="pres">
      <dgm:prSet presAssocID="{866542D9-A06A-4853-B7B0-CF0D902231A5}" presName="aNode" presStyleLbl="fgAcc1" presStyleIdx="1" presStyleCnt="5" custScaleX="271571" custScaleY="463297" custLinFactY="-500" custLinFactNeighborX="2713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EC0908-CC03-4034-84B0-7939E7BB1B72}" type="pres">
      <dgm:prSet presAssocID="{866542D9-A06A-4853-B7B0-CF0D902231A5}" presName="aSpace" presStyleCnt="0"/>
      <dgm:spPr/>
    </dgm:pt>
    <dgm:pt modelId="{8CF09565-95E6-498E-B4EC-E808AFD2AAE1}" type="pres">
      <dgm:prSet presAssocID="{6132A18D-F3DE-4829-AB17-3F0E13D5AA6C}" presName="aNode" presStyleLbl="fgAcc1" presStyleIdx="2" presStyleCnt="5" custScaleX="271571" custScaleY="461914" custLinFactY="36643" custLinFactNeighborX="28917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6416C7-8890-4EFB-B79D-20578948C54B}" type="pres">
      <dgm:prSet presAssocID="{6132A18D-F3DE-4829-AB17-3F0E13D5AA6C}" presName="aSpace" presStyleCnt="0"/>
      <dgm:spPr/>
    </dgm:pt>
    <dgm:pt modelId="{05C665A8-137A-4792-A80B-6F8EB3D539F8}" type="pres">
      <dgm:prSet presAssocID="{0B53B291-46DE-4568-8C79-7AA19E8514BC}" presName="aNode" presStyleLbl="fgAcc1" presStyleIdx="3" presStyleCnt="5" custScaleX="271571" custScaleY="340390" custLinFactY="98459" custLinFactNeighborX="27136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64F96F-02B7-4522-8976-1788F30B86DE}" type="pres">
      <dgm:prSet presAssocID="{0B53B291-46DE-4568-8C79-7AA19E8514BC}" presName="aSpace" presStyleCnt="0"/>
      <dgm:spPr/>
    </dgm:pt>
    <dgm:pt modelId="{C6C767D9-296B-4B36-B623-7A98016CB597}" type="pres">
      <dgm:prSet presAssocID="{D8C1A5C3-17B2-4A04-A188-D6E9EB521F08}" presName="aNode" presStyleLbl="fgAcc1" presStyleIdx="4" presStyleCnt="5" custScaleX="271571" custScaleY="523538" custLinFactY="126355" custLinFactNeighborX="28917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4405C0-EE27-4A2B-BB9C-137026FF12FF}" type="pres">
      <dgm:prSet presAssocID="{D8C1A5C3-17B2-4A04-A188-D6E9EB521F08}" presName="aSpace" presStyleCnt="0"/>
      <dgm:spPr/>
    </dgm:pt>
  </dgm:ptLst>
  <dgm:cxnLst>
    <dgm:cxn modelId="{D3D492BC-7405-4526-A7F6-1F14C271D5D4}" type="presOf" srcId="{0743A28C-B467-40C0-BF18-2BE0914EF1DE}" destId="{903D7E02-31D7-49A5-8A4C-59437D997F23}" srcOrd="0" destOrd="0" presId="urn:microsoft.com/office/officeart/2005/8/layout/pyramid2"/>
    <dgm:cxn modelId="{514C81B1-928F-435A-B211-BDCAAE8D266C}" type="presOf" srcId="{6132A18D-F3DE-4829-AB17-3F0E13D5AA6C}" destId="{8CF09565-95E6-498E-B4EC-E808AFD2AAE1}" srcOrd="0" destOrd="0" presId="urn:microsoft.com/office/officeart/2005/8/layout/pyramid2"/>
    <dgm:cxn modelId="{7DD1C7DF-290F-408F-B566-6D66FEA89F9C}" srcId="{179CC149-430A-4AD4-8409-50C5913DF084}" destId="{0743A28C-B467-40C0-BF18-2BE0914EF1DE}" srcOrd="0" destOrd="0" parTransId="{5CDBB9B0-48B1-4019-911E-03ECF197B540}" sibTransId="{E3117483-6E15-4264-944B-FFF792D61450}"/>
    <dgm:cxn modelId="{FA1EBF7D-37CA-4B20-93CD-88412CDE4323}" type="presOf" srcId="{866542D9-A06A-4853-B7B0-CF0D902231A5}" destId="{9FC4F2E3-C3EC-4D70-934E-96F02724A0C1}" srcOrd="0" destOrd="0" presId="urn:microsoft.com/office/officeart/2005/8/layout/pyramid2"/>
    <dgm:cxn modelId="{15ABA024-FF15-4372-BDB4-E165DBBD66AD}" srcId="{179CC149-430A-4AD4-8409-50C5913DF084}" destId="{866542D9-A06A-4853-B7B0-CF0D902231A5}" srcOrd="1" destOrd="0" parTransId="{F3EC6F4B-5054-458A-88FA-84BC850F99A7}" sibTransId="{057C3894-EC49-4350-820F-85FBB53DB031}"/>
    <dgm:cxn modelId="{0A733BBB-9D6B-4C4B-9DFB-F37DD9599E53}" srcId="{179CC149-430A-4AD4-8409-50C5913DF084}" destId="{D8C1A5C3-17B2-4A04-A188-D6E9EB521F08}" srcOrd="4" destOrd="0" parTransId="{68E75701-98F0-4639-AB0D-4B7ABBB07796}" sibTransId="{7F35B844-7263-448B-90C3-F767EA78B154}"/>
    <dgm:cxn modelId="{56CB844B-5640-48D6-AD81-189D72E193E4}" srcId="{179CC149-430A-4AD4-8409-50C5913DF084}" destId="{6132A18D-F3DE-4829-AB17-3F0E13D5AA6C}" srcOrd="2" destOrd="0" parTransId="{02761958-23AB-4EDB-8E16-3482D0E507E4}" sibTransId="{330BC288-1178-4352-8B68-1011024F0290}"/>
    <dgm:cxn modelId="{FC3F53EA-DB26-4BE7-9F5E-C7A894CEF736}" type="presOf" srcId="{D8C1A5C3-17B2-4A04-A188-D6E9EB521F08}" destId="{C6C767D9-296B-4B36-B623-7A98016CB597}" srcOrd="0" destOrd="0" presId="urn:microsoft.com/office/officeart/2005/8/layout/pyramid2"/>
    <dgm:cxn modelId="{5686B873-6DC6-4AF3-BCE3-1AAB865AD3F2}" srcId="{179CC149-430A-4AD4-8409-50C5913DF084}" destId="{0B53B291-46DE-4568-8C79-7AA19E8514BC}" srcOrd="3" destOrd="0" parTransId="{33B3FF99-A2D0-4C4B-9912-6BF3E1569B67}" sibTransId="{6A24398E-1C1C-4B78-ABA5-86CFCAA9EBCB}"/>
    <dgm:cxn modelId="{F3ED39BF-00EC-448F-AA5B-5A143ADC6EAD}" type="presOf" srcId="{179CC149-430A-4AD4-8409-50C5913DF084}" destId="{15BCABD9-05BD-486B-926C-40B5795038A7}" srcOrd="0" destOrd="0" presId="urn:microsoft.com/office/officeart/2005/8/layout/pyramid2"/>
    <dgm:cxn modelId="{F75F4B37-EB93-4599-9B04-02738F795D33}" type="presOf" srcId="{0B53B291-46DE-4568-8C79-7AA19E8514BC}" destId="{05C665A8-137A-4792-A80B-6F8EB3D539F8}" srcOrd="0" destOrd="0" presId="urn:microsoft.com/office/officeart/2005/8/layout/pyramid2"/>
    <dgm:cxn modelId="{85793964-0B34-4B34-A58C-50D4BF661576}" type="presParOf" srcId="{15BCABD9-05BD-486B-926C-40B5795038A7}" destId="{7D477732-ECCF-4403-AD5F-3AD8D198A2C9}" srcOrd="0" destOrd="0" presId="urn:microsoft.com/office/officeart/2005/8/layout/pyramid2"/>
    <dgm:cxn modelId="{4608F16F-08AB-4E02-B48C-4E0ED0E36FC6}" type="presParOf" srcId="{15BCABD9-05BD-486B-926C-40B5795038A7}" destId="{3F60B52B-91C4-4049-88D6-82BFC326BFB1}" srcOrd="1" destOrd="0" presId="urn:microsoft.com/office/officeart/2005/8/layout/pyramid2"/>
    <dgm:cxn modelId="{04358862-4DFC-4210-8726-36B47A9BFC69}" type="presParOf" srcId="{3F60B52B-91C4-4049-88D6-82BFC326BFB1}" destId="{903D7E02-31D7-49A5-8A4C-59437D997F23}" srcOrd="0" destOrd="0" presId="urn:microsoft.com/office/officeart/2005/8/layout/pyramid2"/>
    <dgm:cxn modelId="{A769641E-4D9E-4676-9B10-2B4166B65791}" type="presParOf" srcId="{3F60B52B-91C4-4049-88D6-82BFC326BFB1}" destId="{464D68C1-E137-4148-A991-36ABB3BB2E15}" srcOrd="1" destOrd="0" presId="urn:microsoft.com/office/officeart/2005/8/layout/pyramid2"/>
    <dgm:cxn modelId="{7756732A-A520-4C1C-90E5-BA3BE8EDA2E9}" type="presParOf" srcId="{3F60B52B-91C4-4049-88D6-82BFC326BFB1}" destId="{9FC4F2E3-C3EC-4D70-934E-96F02724A0C1}" srcOrd="2" destOrd="0" presId="urn:microsoft.com/office/officeart/2005/8/layout/pyramid2"/>
    <dgm:cxn modelId="{E04B1B55-97A9-485F-8F3A-06982149A70E}" type="presParOf" srcId="{3F60B52B-91C4-4049-88D6-82BFC326BFB1}" destId="{65EC0908-CC03-4034-84B0-7939E7BB1B72}" srcOrd="3" destOrd="0" presId="urn:microsoft.com/office/officeart/2005/8/layout/pyramid2"/>
    <dgm:cxn modelId="{31DD9F87-44EE-4906-8275-F9AE7D932428}" type="presParOf" srcId="{3F60B52B-91C4-4049-88D6-82BFC326BFB1}" destId="{8CF09565-95E6-498E-B4EC-E808AFD2AAE1}" srcOrd="4" destOrd="0" presId="urn:microsoft.com/office/officeart/2005/8/layout/pyramid2"/>
    <dgm:cxn modelId="{02FCCE9E-9F5A-4F87-B90F-A534240A2648}" type="presParOf" srcId="{3F60B52B-91C4-4049-88D6-82BFC326BFB1}" destId="{456416C7-8890-4EFB-B79D-20578948C54B}" srcOrd="5" destOrd="0" presId="urn:microsoft.com/office/officeart/2005/8/layout/pyramid2"/>
    <dgm:cxn modelId="{7803BE0B-8206-4A70-82ED-98FA40282091}" type="presParOf" srcId="{3F60B52B-91C4-4049-88D6-82BFC326BFB1}" destId="{05C665A8-137A-4792-A80B-6F8EB3D539F8}" srcOrd="6" destOrd="0" presId="urn:microsoft.com/office/officeart/2005/8/layout/pyramid2"/>
    <dgm:cxn modelId="{2921E622-AA13-4C8C-809E-C0332C126537}" type="presParOf" srcId="{3F60B52B-91C4-4049-88D6-82BFC326BFB1}" destId="{E764F96F-02B7-4522-8976-1788F30B86DE}" srcOrd="7" destOrd="0" presId="urn:microsoft.com/office/officeart/2005/8/layout/pyramid2"/>
    <dgm:cxn modelId="{C02F89FB-C5B6-446B-97B9-9A47EF0870C0}" type="presParOf" srcId="{3F60B52B-91C4-4049-88D6-82BFC326BFB1}" destId="{C6C767D9-296B-4B36-B623-7A98016CB597}" srcOrd="8" destOrd="0" presId="urn:microsoft.com/office/officeart/2005/8/layout/pyramid2"/>
    <dgm:cxn modelId="{69A4CCD3-FC0A-49E4-901E-B767DEB7AF2D}" type="presParOf" srcId="{3F60B52B-91C4-4049-88D6-82BFC326BFB1}" destId="{E54405C0-EE27-4A2B-BB9C-137026FF12FF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A433DB9-A03C-49CE-8AB1-489E12122DEA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1C874E-BC2A-4A21-A7CF-62DEEA48CADD}">
      <dgm:prSet phldrT="[Текст]" custT="1"/>
      <dgm:spPr/>
      <dgm:t>
        <a:bodyPr/>
        <a:lstStyle/>
        <a:p>
          <a:r>
            <a:rPr lang="ru-RU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Цель </a:t>
          </a:r>
        </a:p>
        <a:p>
          <a:r>
            <a:rPr lang="ru-RU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мероприятий</a:t>
          </a:r>
        </a:p>
      </dgm:t>
    </dgm:pt>
    <dgm:pt modelId="{49295017-2E32-4435-B8ED-EDD53F3093E8}" type="parTrans" cxnId="{397B9544-70CE-4A2F-AEC3-6C219B8F27D6}">
      <dgm:prSet/>
      <dgm:spPr/>
      <dgm:t>
        <a:bodyPr/>
        <a:lstStyle/>
        <a:p>
          <a:endParaRPr lang="ru-RU"/>
        </a:p>
      </dgm:t>
    </dgm:pt>
    <dgm:pt modelId="{DE774355-60E0-4CE1-BA52-761C25BEB0C9}" type="sibTrans" cxnId="{397B9544-70CE-4A2F-AEC3-6C219B8F27D6}">
      <dgm:prSet/>
      <dgm:spPr/>
      <dgm:t>
        <a:bodyPr/>
        <a:lstStyle/>
        <a:p>
          <a:endParaRPr lang="ru-RU"/>
        </a:p>
      </dgm:t>
    </dgm:pt>
    <dgm:pt modelId="{27E707EF-125F-4888-967C-3C974B3641F9}">
      <dgm:prSet phldrT="[Текст]" custT="1"/>
      <dgm:spPr/>
      <dgm:t>
        <a:bodyPr/>
        <a:lstStyle/>
        <a:p>
          <a:r>
            <a:rPr lang="ru-RU" sz="3200" dirty="0">
              <a:latin typeface="Arial" panose="020B0604020202020204" pitchFamily="34" charset="0"/>
              <a:cs typeface="Arial" panose="020B0604020202020204" pitchFamily="34" charset="0"/>
            </a:rPr>
            <a:t>Мотивация  контролируемых лиц к соблюдению обязательных требований</a:t>
          </a:r>
        </a:p>
      </dgm:t>
    </dgm:pt>
    <dgm:pt modelId="{4F020DB0-DA4F-406D-B264-001A8CF40F5E}" type="parTrans" cxnId="{6A632D1C-3293-47E4-9DA4-7EBDEACBADF0}">
      <dgm:prSet/>
      <dgm:spPr/>
      <dgm:t>
        <a:bodyPr/>
        <a:lstStyle/>
        <a:p>
          <a:endParaRPr lang="ru-RU"/>
        </a:p>
      </dgm:t>
    </dgm:pt>
    <dgm:pt modelId="{FE9A5304-36B7-4206-8930-8C8EF0942D7F}" type="sibTrans" cxnId="{6A632D1C-3293-47E4-9DA4-7EBDEACBADF0}">
      <dgm:prSet/>
      <dgm:spPr/>
      <dgm:t>
        <a:bodyPr/>
        <a:lstStyle/>
        <a:p>
          <a:endParaRPr lang="ru-RU"/>
        </a:p>
      </dgm:t>
    </dgm:pt>
    <dgm:pt modelId="{8C225DEC-F31C-4132-9488-C7765FDE73F4}">
      <dgm:prSet phldrT="[Текст]" custT="1"/>
      <dgm:spPr/>
      <dgm:t>
        <a:bodyPr/>
        <a:lstStyle/>
        <a:p>
          <a:r>
            <a:rPr lang="ru-RU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Суть </a:t>
          </a:r>
        </a:p>
        <a:p>
          <a:r>
            <a:rPr lang="ru-RU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мероприятий</a:t>
          </a:r>
        </a:p>
      </dgm:t>
    </dgm:pt>
    <dgm:pt modelId="{E569E853-845B-4051-AA30-D2712ACBE3B2}" type="parTrans" cxnId="{DD1E9AD7-AB81-47FA-B3A1-7CECBD63D6FD}">
      <dgm:prSet/>
      <dgm:spPr/>
      <dgm:t>
        <a:bodyPr/>
        <a:lstStyle/>
        <a:p>
          <a:endParaRPr lang="ru-RU"/>
        </a:p>
      </dgm:t>
    </dgm:pt>
    <dgm:pt modelId="{83AD0A8C-9D3D-49FB-B794-C4C9815814B7}" type="sibTrans" cxnId="{DD1E9AD7-AB81-47FA-B3A1-7CECBD63D6FD}">
      <dgm:prSet/>
      <dgm:spPr/>
      <dgm:t>
        <a:bodyPr/>
        <a:lstStyle/>
        <a:p>
          <a:endParaRPr lang="ru-RU"/>
        </a:p>
      </dgm:t>
    </dgm:pt>
    <dgm:pt modelId="{EEA1D13B-610F-4BCA-97D6-50219A8B6AE5}">
      <dgm:prSet phldrT="[Текст]" custT="1"/>
      <dgm:spPr/>
      <dgm:t>
        <a:bodyPr/>
        <a:lstStyle/>
        <a:p>
          <a:r>
            <a:rPr lang="ru-RU" sz="2800" dirty="0">
              <a:latin typeface="Arial" panose="020B0604020202020204" pitchFamily="34" charset="0"/>
              <a:cs typeface="Arial" panose="020B0604020202020204" pitchFamily="34" charset="0"/>
            </a:rPr>
            <a:t>Мероприятия направлены на нематериальное поощрение добросовестных контролируемых лиц (далее - меры стимулирования добросовестности), если такие меры предусмотрены положением о виде контроля</a:t>
          </a:r>
        </a:p>
      </dgm:t>
    </dgm:pt>
    <dgm:pt modelId="{F9E8B1D4-775E-4DC7-A36E-CDBE48182AC4}" type="parTrans" cxnId="{5D77CA25-50CA-452B-B172-3BF540CE2325}">
      <dgm:prSet/>
      <dgm:spPr/>
      <dgm:t>
        <a:bodyPr/>
        <a:lstStyle/>
        <a:p>
          <a:endParaRPr lang="ru-RU"/>
        </a:p>
      </dgm:t>
    </dgm:pt>
    <dgm:pt modelId="{6D85F869-FD0D-450A-B154-FCDC480076A3}" type="sibTrans" cxnId="{5D77CA25-50CA-452B-B172-3BF540CE2325}">
      <dgm:prSet/>
      <dgm:spPr/>
      <dgm:t>
        <a:bodyPr/>
        <a:lstStyle/>
        <a:p>
          <a:endParaRPr lang="ru-RU"/>
        </a:p>
      </dgm:t>
    </dgm:pt>
    <dgm:pt modelId="{8CB4FB44-F571-4D46-A966-C942204671EC}">
      <dgm:prSet phldrT="[Текст]" custT="1"/>
      <dgm:spPr/>
      <dgm:t>
        <a:bodyPr/>
        <a:lstStyle/>
        <a:p>
          <a:pPr>
            <a:lnSpc>
              <a:spcPts val="4400"/>
            </a:lnSpc>
            <a:spcAft>
              <a:spcPts val="0"/>
            </a:spcAft>
          </a:pPr>
          <a:r>
            <a:rPr lang="ru-RU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Как определяется </a:t>
          </a:r>
        </a:p>
        <a:p>
          <a:pPr>
            <a:lnSpc>
              <a:spcPts val="4400"/>
            </a:lnSpc>
            <a:spcAft>
              <a:spcPts val="0"/>
            </a:spcAft>
          </a:pPr>
          <a:r>
            <a:rPr lang="ru-RU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порядок оценки </a:t>
          </a:r>
        </a:p>
        <a:p>
          <a:pPr>
            <a:lnSpc>
              <a:spcPts val="4400"/>
            </a:lnSpc>
            <a:spcAft>
              <a:spcPts val="0"/>
            </a:spcAft>
          </a:pPr>
          <a:r>
            <a:rPr lang="ru-RU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добросовестности</a:t>
          </a:r>
        </a:p>
      </dgm:t>
    </dgm:pt>
    <dgm:pt modelId="{3B2887DD-B919-482F-AC76-E919487FCA27}" type="parTrans" cxnId="{CEF1A825-F433-45C7-8ED5-92BA90F536EA}">
      <dgm:prSet/>
      <dgm:spPr/>
      <dgm:t>
        <a:bodyPr/>
        <a:lstStyle/>
        <a:p>
          <a:endParaRPr lang="ru-RU"/>
        </a:p>
      </dgm:t>
    </dgm:pt>
    <dgm:pt modelId="{437F70D0-9278-473A-8B33-1D1CF45ED215}" type="sibTrans" cxnId="{CEF1A825-F433-45C7-8ED5-92BA90F536EA}">
      <dgm:prSet/>
      <dgm:spPr/>
      <dgm:t>
        <a:bodyPr/>
        <a:lstStyle/>
        <a:p>
          <a:endParaRPr lang="ru-RU"/>
        </a:p>
      </dgm:t>
    </dgm:pt>
    <dgm:pt modelId="{9726507F-BB79-4B6A-94EF-655696B25497}">
      <dgm:prSet phldrT="[Текст]" custT="1"/>
      <dgm:spPr/>
      <dgm:t>
        <a:bodyPr/>
        <a:lstStyle/>
        <a:p>
          <a:r>
            <a:rPr lang="ru-RU" sz="3200" dirty="0">
              <a:latin typeface="Arial" panose="020B0604020202020204" pitchFamily="34" charset="0"/>
              <a:cs typeface="Arial" panose="020B0604020202020204" pitchFamily="34" charset="0"/>
            </a:rPr>
            <a:t>В Положении о видах контроля. </a:t>
          </a:r>
          <a:r>
            <a:rPr lang="ru-RU" sz="3200" dirty="0" smtClean="0">
              <a:latin typeface="Arial" panose="020B0604020202020204" pitchFamily="34" charset="0"/>
              <a:cs typeface="Arial" panose="020B0604020202020204" pitchFamily="34" charset="0"/>
            </a:rPr>
            <a:t>В нем же виды мер стимулирования добросовестности</a:t>
          </a:r>
          <a:endParaRPr lang="ru-RU" sz="3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FE5E11-831D-4842-A38C-7C2D009B2BC1}" type="parTrans" cxnId="{42BD1E33-DBE9-4C76-9FE7-4CEC244D58D5}">
      <dgm:prSet/>
      <dgm:spPr/>
      <dgm:t>
        <a:bodyPr/>
        <a:lstStyle/>
        <a:p>
          <a:endParaRPr lang="ru-RU"/>
        </a:p>
      </dgm:t>
    </dgm:pt>
    <dgm:pt modelId="{706FB750-AC8C-4CDC-B3AA-BD22A744555D}" type="sibTrans" cxnId="{42BD1E33-DBE9-4C76-9FE7-4CEC244D58D5}">
      <dgm:prSet/>
      <dgm:spPr/>
      <dgm:t>
        <a:bodyPr/>
        <a:lstStyle/>
        <a:p>
          <a:endParaRPr lang="ru-RU"/>
        </a:p>
      </dgm:t>
    </dgm:pt>
    <dgm:pt modelId="{2861D475-3CDD-43E8-870E-CC6563F7D31B}" type="pres">
      <dgm:prSet presAssocID="{FA433DB9-A03C-49CE-8AB1-489E12122DE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011FF1-AE0D-41AE-A480-CD9F125C9702}" type="pres">
      <dgm:prSet presAssocID="{E71C874E-BC2A-4A21-A7CF-62DEEA48CADD}" presName="circle1" presStyleLbl="node1" presStyleIdx="0" presStyleCnt="3"/>
      <dgm:spPr/>
    </dgm:pt>
    <dgm:pt modelId="{7FCF901C-77FD-4645-B6D1-AD1B3B533BFD}" type="pres">
      <dgm:prSet presAssocID="{E71C874E-BC2A-4A21-A7CF-62DEEA48CADD}" presName="space" presStyleCnt="0"/>
      <dgm:spPr/>
    </dgm:pt>
    <dgm:pt modelId="{02ED2BCE-403F-4A07-99B8-A95EAF699049}" type="pres">
      <dgm:prSet presAssocID="{E71C874E-BC2A-4A21-A7CF-62DEEA48CADD}" presName="rect1" presStyleLbl="alignAcc1" presStyleIdx="0" presStyleCnt="3"/>
      <dgm:spPr/>
      <dgm:t>
        <a:bodyPr/>
        <a:lstStyle/>
        <a:p>
          <a:endParaRPr lang="ru-RU"/>
        </a:p>
      </dgm:t>
    </dgm:pt>
    <dgm:pt modelId="{4FA6E551-628A-4947-BB44-7C7A55CA0A12}" type="pres">
      <dgm:prSet presAssocID="{8C225DEC-F31C-4132-9488-C7765FDE73F4}" presName="vertSpace2" presStyleLbl="node1" presStyleIdx="0" presStyleCnt="3"/>
      <dgm:spPr/>
    </dgm:pt>
    <dgm:pt modelId="{D8BA0E41-93F8-447D-A7E7-EAF8F1DA3350}" type="pres">
      <dgm:prSet presAssocID="{8C225DEC-F31C-4132-9488-C7765FDE73F4}" presName="circle2" presStyleLbl="node1" presStyleIdx="1" presStyleCnt="3"/>
      <dgm:spPr/>
    </dgm:pt>
    <dgm:pt modelId="{D58551DE-FF40-4B7F-9BD6-9DA8D76A6D96}" type="pres">
      <dgm:prSet presAssocID="{8C225DEC-F31C-4132-9488-C7765FDE73F4}" presName="rect2" presStyleLbl="alignAcc1" presStyleIdx="1" presStyleCnt="3"/>
      <dgm:spPr/>
      <dgm:t>
        <a:bodyPr/>
        <a:lstStyle/>
        <a:p>
          <a:endParaRPr lang="ru-RU"/>
        </a:p>
      </dgm:t>
    </dgm:pt>
    <dgm:pt modelId="{8686EB79-FA45-431C-BE2B-AF7682BDFE0F}" type="pres">
      <dgm:prSet presAssocID="{8CB4FB44-F571-4D46-A966-C942204671EC}" presName="vertSpace3" presStyleLbl="node1" presStyleIdx="1" presStyleCnt="3"/>
      <dgm:spPr/>
    </dgm:pt>
    <dgm:pt modelId="{06114417-8C3F-42D4-9C1B-3FC7C3555267}" type="pres">
      <dgm:prSet presAssocID="{8CB4FB44-F571-4D46-A966-C942204671EC}" presName="circle3" presStyleLbl="node1" presStyleIdx="2" presStyleCnt="3"/>
      <dgm:spPr/>
    </dgm:pt>
    <dgm:pt modelId="{8A915099-F01D-4332-88DA-1508196EFBA5}" type="pres">
      <dgm:prSet presAssocID="{8CB4FB44-F571-4D46-A966-C942204671EC}" presName="rect3" presStyleLbl="alignAcc1" presStyleIdx="2" presStyleCnt="3" custLinFactNeighborX="188" custLinFactNeighborY="-890"/>
      <dgm:spPr/>
      <dgm:t>
        <a:bodyPr/>
        <a:lstStyle/>
        <a:p>
          <a:endParaRPr lang="ru-RU"/>
        </a:p>
      </dgm:t>
    </dgm:pt>
    <dgm:pt modelId="{262CD5FD-1FF0-419A-983E-92A207E7E98B}" type="pres">
      <dgm:prSet presAssocID="{E71C874E-BC2A-4A21-A7CF-62DEEA48CADD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9B2076-63B2-4D10-9375-6B693C754FCC}" type="pres">
      <dgm:prSet presAssocID="{E71C874E-BC2A-4A21-A7CF-62DEEA48CADD}" presName="rect1ChTx" presStyleLbl="alignAcc1" presStyleIdx="2" presStyleCnt="3" custScaleX="123921" custLinFactNeighborX="-15613" custLinFactNeighborY="-12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370D9C-5B3F-444F-9DD7-7C53D4F085F4}" type="pres">
      <dgm:prSet presAssocID="{8C225DEC-F31C-4132-9488-C7765FDE73F4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200EAC-9EFC-42E6-B496-DEEDE9A64B13}" type="pres">
      <dgm:prSet presAssocID="{8C225DEC-F31C-4132-9488-C7765FDE73F4}" presName="rect2ChTx" presStyleLbl="alignAcc1" presStyleIdx="2" presStyleCnt="3" custScaleX="130044" custLinFactNeighborX="-9174" custLinFactNeighborY="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60D73-4D34-4E8C-B712-75BA040B105D}" type="pres">
      <dgm:prSet presAssocID="{8CB4FB44-F571-4D46-A966-C942204671EC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EBA20E-4E91-44D4-A538-C0D0AFE7D3A7}" type="pres">
      <dgm:prSet presAssocID="{8CB4FB44-F571-4D46-A966-C942204671EC}" presName="rect3ChTx" presStyleLbl="alignAcc1" presStyleIdx="2" presStyleCnt="3" custScaleX="124437" custLinFactNeighborX="-6349" custLinFactNeighborY="-35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632D1C-3293-47E4-9DA4-7EBDEACBADF0}" srcId="{E71C874E-BC2A-4A21-A7CF-62DEEA48CADD}" destId="{27E707EF-125F-4888-967C-3C974B3641F9}" srcOrd="0" destOrd="0" parTransId="{4F020DB0-DA4F-406D-B264-001A8CF40F5E}" sibTransId="{FE9A5304-36B7-4206-8930-8C8EF0942D7F}"/>
    <dgm:cxn modelId="{42BD1E33-DBE9-4C76-9FE7-4CEC244D58D5}" srcId="{8CB4FB44-F571-4D46-A966-C942204671EC}" destId="{9726507F-BB79-4B6A-94EF-655696B25497}" srcOrd="0" destOrd="0" parTransId="{1AFE5E11-831D-4842-A38C-7C2D009B2BC1}" sibTransId="{706FB750-AC8C-4CDC-B3AA-BD22A744555D}"/>
    <dgm:cxn modelId="{FAB641F6-2FF1-4143-AE7F-2C5CE757D967}" type="presOf" srcId="{8C225DEC-F31C-4132-9488-C7765FDE73F4}" destId="{44370D9C-5B3F-444F-9DD7-7C53D4F085F4}" srcOrd="1" destOrd="0" presId="urn:microsoft.com/office/officeart/2005/8/layout/target3"/>
    <dgm:cxn modelId="{D11D5EC9-33EF-460F-B9EE-01B87F62108E}" type="presOf" srcId="{EEA1D13B-610F-4BCA-97D6-50219A8B6AE5}" destId="{4E200EAC-9EFC-42E6-B496-DEEDE9A64B13}" srcOrd="0" destOrd="0" presId="urn:microsoft.com/office/officeart/2005/8/layout/target3"/>
    <dgm:cxn modelId="{CEF1A825-F433-45C7-8ED5-92BA90F536EA}" srcId="{FA433DB9-A03C-49CE-8AB1-489E12122DEA}" destId="{8CB4FB44-F571-4D46-A966-C942204671EC}" srcOrd="2" destOrd="0" parTransId="{3B2887DD-B919-482F-AC76-E919487FCA27}" sibTransId="{437F70D0-9278-473A-8B33-1D1CF45ED215}"/>
    <dgm:cxn modelId="{5D77CA25-50CA-452B-B172-3BF540CE2325}" srcId="{8C225DEC-F31C-4132-9488-C7765FDE73F4}" destId="{EEA1D13B-610F-4BCA-97D6-50219A8B6AE5}" srcOrd="0" destOrd="0" parTransId="{F9E8B1D4-775E-4DC7-A36E-CDBE48182AC4}" sibTransId="{6D85F869-FD0D-450A-B154-FCDC480076A3}"/>
    <dgm:cxn modelId="{94ADEC1C-B769-45B1-B16F-57B7E345D1C4}" type="presOf" srcId="{E71C874E-BC2A-4A21-A7CF-62DEEA48CADD}" destId="{262CD5FD-1FF0-419A-983E-92A207E7E98B}" srcOrd="1" destOrd="0" presId="urn:microsoft.com/office/officeart/2005/8/layout/target3"/>
    <dgm:cxn modelId="{B855B2D5-C41C-4478-9FFB-650417AC56B7}" type="presOf" srcId="{27E707EF-125F-4888-967C-3C974B3641F9}" destId="{A09B2076-63B2-4D10-9375-6B693C754FCC}" srcOrd="0" destOrd="0" presId="urn:microsoft.com/office/officeart/2005/8/layout/target3"/>
    <dgm:cxn modelId="{5C7E38E8-F360-4A6C-B740-F16E219A920A}" type="presOf" srcId="{9726507F-BB79-4B6A-94EF-655696B25497}" destId="{CDEBA20E-4E91-44D4-A538-C0D0AFE7D3A7}" srcOrd="0" destOrd="0" presId="urn:microsoft.com/office/officeart/2005/8/layout/target3"/>
    <dgm:cxn modelId="{6C0268B5-2A8C-48F2-B776-26318FAFFABB}" type="presOf" srcId="{E71C874E-BC2A-4A21-A7CF-62DEEA48CADD}" destId="{02ED2BCE-403F-4A07-99B8-A95EAF699049}" srcOrd="0" destOrd="0" presId="urn:microsoft.com/office/officeart/2005/8/layout/target3"/>
    <dgm:cxn modelId="{397B9544-70CE-4A2F-AEC3-6C219B8F27D6}" srcId="{FA433DB9-A03C-49CE-8AB1-489E12122DEA}" destId="{E71C874E-BC2A-4A21-A7CF-62DEEA48CADD}" srcOrd="0" destOrd="0" parTransId="{49295017-2E32-4435-B8ED-EDD53F3093E8}" sibTransId="{DE774355-60E0-4CE1-BA52-761C25BEB0C9}"/>
    <dgm:cxn modelId="{DD1E9AD7-AB81-47FA-B3A1-7CECBD63D6FD}" srcId="{FA433DB9-A03C-49CE-8AB1-489E12122DEA}" destId="{8C225DEC-F31C-4132-9488-C7765FDE73F4}" srcOrd="1" destOrd="0" parTransId="{E569E853-845B-4051-AA30-D2712ACBE3B2}" sibTransId="{83AD0A8C-9D3D-49FB-B794-C4C9815814B7}"/>
    <dgm:cxn modelId="{F5AF0941-5716-47C2-BF12-E7C638B90AA4}" type="presOf" srcId="{8CB4FB44-F571-4D46-A966-C942204671EC}" destId="{28260D73-4D34-4E8C-B712-75BA040B105D}" srcOrd="1" destOrd="0" presId="urn:microsoft.com/office/officeart/2005/8/layout/target3"/>
    <dgm:cxn modelId="{F9D50F56-4066-4CA4-B0A2-2FFD23740BA3}" type="presOf" srcId="{8CB4FB44-F571-4D46-A966-C942204671EC}" destId="{8A915099-F01D-4332-88DA-1508196EFBA5}" srcOrd="0" destOrd="0" presId="urn:microsoft.com/office/officeart/2005/8/layout/target3"/>
    <dgm:cxn modelId="{7F1E462B-AB57-49FA-AA05-B8330B1BC4F1}" type="presOf" srcId="{FA433DB9-A03C-49CE-8AB1-489E12122DEA}" destId="{2861D475-3CDD-43E8-870E-CC6563F7D31B}" srcOrd="0" destOrd="0" presId="urn:microsoft.com/office/officeart/2005/8/layout/target3"/>
    <dgm:cxn modelId="{8FE9CA8C-99F3-4F53-A64A-C59C3C32F02C}" type="presOf" srcId="{8C225DEC-F31C-4132-9488-C7765FDE73F4}" destId="{D58551DE-FF40-4B7F-9BD6-9DA8D76A6D96}" srcOrd="0" destOrd="0" presId="urn:microsoft.com/office/officeart/2005/8/layout/target3"/>
    <dgm:cxn modelId="{98D7C56A-88C3-4EB9-8544-15857F31D546}" type="presParOf" srcId="{2861D475-3CDD-43E8-870E-CC6563F7D31B}" destId="{83011FF1-AE0D-41AE-A480-CD9F125C9702}" srcOrd="0" destOrd="0" presId="urn:microsoft.com/office/officeart/2005/8/layout/target3"/>
    <dgm:cxn modelId="{BCE18D74-DEB0-4212-84AC-A59858A13B1D}" type="presParOf" srcId="{2861D475-3CDD-43E8-870E-CC6563F7D31B}" destId="{7FCF901C-77FD-4645-B6D1-AD1B3B533BFD}" srcOrd="1" destOrd="0" presId="urn:microsoft.com/office/officeart/2005/8/layout/target3"/>
    <dgm:cxn modelId="{DD52655F-7189-4BA9-8DB9-C2992F15745D}" type="presParOf" srcId="{2861D475-3CDD-43E8-870E-CC6563F7D31B}" destId="{02ED2BCE-403F-4A07-99B8-A95EAF699049}" srcOrd="2" destOrd="0" presId="urn:microsoft.com/office/officeart/2005/8/layout/target3"/>
    <dgm:cxn modelId="{3100635F-355B-489A-8CE1-78328742D024}" type="presParOf" srcId="{2861D475-3CDD-43E8-870E-CC6563F7D31B}" destId="{4FA6E551-628A-4947-BB44-7C7A55CA0A12}" srcOrd="3" destOrd="0" presId="urn:microsoft.com/office/officeart/2005/8/layout/target3"/>
    <dgm:cxn modelId="{D52DB0DD-2EF2-4B8D-B8D9-3D1B9A0ABCA8}" type="presParOf" srcId="{2861D475-3CDD-43E8-870E-CC6563F7D31B}" destId="{D8BA0E41-93F8-447D-A7E7-EAF8F1DA3350}" srcOrd="4" destOrd="0" presId="urn:microsoft.com/office/officeart/2005/8/layout/target3"/>
    <dgm:cxn modelId="{EBC0C4BA-08FE-4EBA-8415-896F51B97781}" type="presParOf" srcId="{2861D475-3CDD-43E8-870E-CC6563F7D31B}" destId="{D58551DE-FF40-4B7F-9BD6-9DA8D76A6D96}" srcOrd="5" destOrd="0" presId="urn:microsoft.com/office/officeart/2005/8/layout/target3"/>
    <dgm:cxn modelId="{292BE6F5-57BF-4D16-BDA9-E9136E1AF339}" type="presParOf" srcId="{2861D475-3CDD-43E8-870E-CC6563F7D31B}" destId="{8686EB79-FA45-431C-BE2B-AF7682BDFE0F}" srcOrd="6" destOrd="0" presId="urn:microsoft.com/office/officeart/2005/8/layout/target3"/>
    <dgm:cxn modelId="{437658E5-588E-4BEA-AA0A-6B11CCEF352F}" type="presParOf" srcId="{2861D475-3CDD-43E8-870E-CC6563F7D31B}" destId="{06114417-8C3F-42D4-9C1B-3FC7C3555267}" srcOrd="7" destOrd="0" presId="urn:microsoft.com/office/officeart/2005/8/layout/target3"/>
    <dgm:cxn modelId="{2BB51CEA-0A89-4227-BDFB-62127CE7B05F}" type="presParOf" srcId="{2861D475-3CDD-43E8-870E-CC6563F7D31B}" destId="{8A915099-F01D-4332-88DA-1508196EFBA5}" srcOrd="8" destOrd="0" presId="urn:microsoft.com/office/officeart/2005/8/layout/target3"/>
    <dgm:cxn modelId="{953E412F-370E-434C-91A2-9240E97C684E}" type="presParOf" srcId="{2861D475-3CDD-43E8-870E-CC6563F7D31B}" destId="{262CD5FD-1FF0-419A-983E-92A207E7E98B}" srcOrd="9" destOrd="0" presId="urn:microsoft.com/office/officeart/2005/8/layout/target3"/>
    <dgm:cxn modelId="{186E2800-41D5-4F9E-BDDD-E14136076373}" type="presParOf" srcId="{2861D475-3CDD-43E8-870E-CC6563F7D31B}" destId="{A09B2076-63B2-4D10-9375-6B693C754FCC}" srcOrd="10" destOrd="0" presId="urn:microsoft.com/office/officeart/2005/8/layout/target3"/>
    <dgm:cxn modelId="{E25BC092-2F8C-41B9-958E-A37C3FFA733D}" type="presParOf" srcId="{2861D475-3CDD-43E8-870E-CC6563F7D31B}" destId="{44370D9C-5B3F-444F-9DD7-7C53D4F085F4}" srcOrd="11" destOrd="0" presId="urn:microsoft.com/office/officeart/2005/8/layout/target3"/>
    <dgm:cxn modelId="{AF45F040-AF5B-409D-98D1-22C390A43F20}" type="presParOf" srcId="{2861D475-3CDD-43E8-870E-CC6563F7D31B}" destId="{4E200EAC-9EFC-42E6-B496-DEEDE9A64B13}" srcOrd="12" destOrd="0" presId="urn:microsoft.com/office/officeart/2005/8/layout/target3"/>
    <dgm:cxn modelId="{E0C0CC27-01FE-477E-9F00-614FD7CCE874}" type="presParOf" srcId="{2861D475-3CDD-43E8-870E-CC6563F7D31B}" destId="{28260D73-4D34-4E8C-B712-75BA040B105D}" srcOrd="13" destOrd="0" presId="urn:microsoft.com/office/officeart/2005/8/layout/target3"/>
    <dgm:cxn modelId="{E6E19EF9-9936-4E27-9CE2-5F6EE5573E30}" type="presParOf" srcId="{2861D475-3CDD-43E8-870E-CC6563F7D31B}" destId="{CDEBA20E-4E91-44D4-A538-C0D0AFE7D3A7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10F0CB5-299B-455A-844D-0E48A00251F0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9B8BA5-1E1F-466A-A872-DE14453DEC57}">
      <dgm:prSet phldrT="[Текст]" custT="1"/>
      <dgm:spPr/>
      <dgm:t>
        <a:bodyPr/>
        <a:lstStyle/>
        <a:p>
          <a:r>
            <a:rPr lang="ru-RU" sz="3200" b="1" dirty="0" err="1">
              <a:latin typeface="Arial" panose="020B0604020202020204" pitchFamily="34" charset="0"/>
              <a:cs typeface="Arial" panose="020B0604020202020204" pitchFamily="34" charset="0"/>
            </a:rPr>
            <a:t>Профил.меропр</a:t>
          </a:r>
          <a:r>
            <a:rPr lang="ru-RU" sz="3200" b="1" dirty="0">
              <a:latin typeface="Arial" panose="020B0604020202020204" pitchFamily="34" charset="0"/>
              <a:cs typeface="Arial" panose="020B0604020202020204" pitchFamily="34" charset="0"/>
            </a:rPr>
            <a:t>., КНМ</a:t>
          </a:r>
        </a:p>
      </dgm:t>
    </dgm:pt>
    <dgm:pt modelId="{D99FFB61-B76B-480E-AA4A-BF6E5E4E963D}" type="parTrans" cxnId="{6ECA9ED0-E732-404F-9757-FA0B2F63B969}">
      <dgm:prSet/>
      <dgm:spPr/>
      <dgm:t>
        <a:bodyPr/>
        <a:lstStyle/>
        <a:p>
          <a:endParaRPr lang="ru-RU"/>
        </a:p>
      </dgm:t>
    </dgm:pt>
    <dgm:pt modelId="{3AD428AD-D4C9-4506-AC5B-919B8A6E3EC7}" type="sibTrans" cxnId="{6ECA9ED0-E732-404F-9757-FA0B2F63B969}">
      <dgm:prSet/>
      <dgm:spPr/>
      <dgm:t>
        <a:bodyPr/>
        <a:lstStyle/>
        <a:p>
          <a:endParaRPr lang="ru-RU"/>
        </a:p>
      </dgm:t>
    </dgm:pt>
    <dgm:pt modelId="{8C6F5370-49CC-4FC0-9B90-5248454FE2CC}">
      <dgm:prSet phldrT="[Текст]" custT="1"/>
      <dgm:spPr/>
      <dgm:t>
        <a:bodyPr/>
        <a:lstStyle/>
        <a:p>
          <a:r>
            <a:rPr lang="ru-RU" sz="3200" b="1" dirty="0" err="1" smtClean="0">
              <a:latin typeface="Arial" panose="020B0604020202020204" pitchFamily="34" charset="0"/>
              <a:cs typeface="Arial" panose="020B0604020202020204" pitchFamily="34" charset="0"/>
            </a:rPr>
            <a:t>ТелефонВКС</a:t>
          </a:r>
          <a:endParaRPr lang="ru-RU" sz="3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331789-5FBC-40E8-B773-9589EC9451BD}" type="parTrans" cxnId="{FB071F41-3DB9-4FED-90F5-1B3C31C0369D}">
      <dgm:prSet/>
      <dgm:spPr/>
      <dgm:t>
        <a:bodyPr/>
        <a:lstStyle/>
        <a:p>
          <a:endParaRPr lang="ru-RU"/>
        </a:p>
      </dgm:t>
    </dgm:pt>
    <dgm:pt modelId="{55919F2A-BD52-4658-8DAA-B4FEC5AF70E7}" type="sibTrans" cxnId="{FB071F41-3DB9-4FED-90F5-1B3C31C0369D}">
      <dgm:prSet/>
      <dgm:spPr/>
      <dgm:t>
        <a:bodyPr/>
        <a:lstStyle/>
        <a:p>
          <a:endParaRPr lang="ru-RU"/>
        </a:p>
      </dgm:t>
    </dgm:pt>
    <dgm:pt modelId="{EE8FABA2-8B0F-4FE8-ADDA-BF6E975DF7A5}">
      <dgm:prSet phldrT="[Текст]" custT="1"/>
      <dgm:spPr/>
      <dgm:t>
        <a:bodyPr/>
        <a:lstStyle/>
        <a:p>
          <a:r>
            <a:rPr lang="ru-RU" sz="3600" b="1" dirty="0">
              <a:latin typeface="Arial" panose="020B0604020202020204" pitchFamily="34" charset="0"/>
              <a:cs typeface="Arial" panose="020B0604020202020204" pitchFamily="34" charset="0"/>
            </a:rPr>
            <a:t>Личный прием</a:t>
          </a:r>
        </a:p>
      </dgm:t>
    </dgm:pt>
    <dgm:pt modelId="{88476755-7BED-4A4E-A294-1D7A3A4539F6}" type="parTrans" cxnId="{9459B9E8-5B6F-424C-A54E-4BAE1907DD7F}">
      <dgm:prSet/>
      <dgm:spPr/>
      <dgm:t>
        <a:bodyPr/>
        <a:lstStyle/>
        <a:p>
          <a:endParaRPr lang="ru-RU"/>
        </a:p>
      </dgm:t>
    </dgm:pt>
    <dgm:pt modelId="{7F7FDF7B-5CD7-4005-9DFE-41658B319B34}" type="sibTrans" cxnId="{9459B9E8-5B6F-424C-A54E-4BAE1907DD7F}">
      <dgm:prSet/>
      <dgm:spPr/>
      <dgm:t>
        <a:bodyPr/>
        <a:lstStyle/>
        <a:p>
          <a:endParaRPr lang="ru-RU"/>
        </a:p>
      </dgm:t>
    </dgm:pt>
    <dgm:pt modelId="{E54116DD-C74F-48D5-A0BD-0A2240F3578E}">
      <dgm:prSet phldrT="[Текст]" custT="1"/>
      <dgm:spPr/>
      <dgm:t>
        <a:bodyPr/>
        <a:lstStyle/>
        <a:p>
          <a:r>
            <a:rPr lang="ru-RU" sz="4000" b="1" i="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rPr>
            <a:t>Способы</a:t>
          </a:r>
        </a:p>
      </dgm:t>
    </dgm:pt>
    <dgm:pt modelId="{B2581505-D3B7-4B78-9D61-BA0F5803D88F}" type="parTrans" cxnId="{2F3B6F6D-5B2B-45FB-A728-3B3AC332F377}">
      <dgm:prSet/>
      <dgm:spPr/>
      <dgm:t>
        <a:bodyPr/>
        <a:lstStyle/>
        <a:p>
          <a:endParaRPr lang="ru-RU"/>
        </a:p>
      </dgm:t>
    </dgm:pt>
    <dgm:pt modelId="{864D2186-5A55-4DCE-89C4-03509C105B8B}" type="sibTrans" cxnId="{2F3B6F6D-5B2B-45FB-A728-3B3AC332F377}">
      <dgm:prSet/>
      <dgm:spPr/>
      <dgm:t>
        <a:bodyPr/>
        <a:lstStyle/>
        <a:p>
          <a:endParaRPr lang="ru-RU"/>
        </a:p>
      </dgm:t>
    </dgm:pt>
    <dgm:pt modelId="{4E34ECBD-2F96-46DD-AF28-67D089C0519C}" type="pres">
      <dgm:prSet presAssocID="{A10F0CB5-299B-455A-844D-0E48A00251F0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59FA32-0284-4791-A64B-5C4E178FA909}" type="pres">
      <dgm:prSet presAssocID="{A10F0CB5-299B-455A-844D-0E48A00251F0}" presName="ellipse" presStyleLbl="trBgShp" presStyleIdx="0" presStyleCnt="1"/>
      <dgm:spPr/>
    </dgm:pt>
    <dgm:pt modelId="{CA908C74-60AC-4CC3-9FD4-E813733E248E}" type="pres">
      <dgm:prSet presAssocID="{A10F0CB5-299B-455A-844D-0E48A00251F0}" presName="arrow1" presStyleLbl="fgShp" presStyleIdx="0" presStyleCnt="1"/>
      <dgm:spPr/>
    </dgm:pt>
    <dgm:pt modelId="{448FCF62-A079-4CCD-B6A9-CD1549F59BF3}" type="pres">
      <dgm:prSet presAssocID="{A10F0CB5-299B-455A-844D-0E48A00251F0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6A389F-6D95-4B45-B7EB-D5EC9B186C6D}" type="pres">
      <dgm:prSet presAssocID="{8C6F5370-49CC-4FC0-9B90-5248454FE2CC}" presName="item1" presStyleLbl="node1" presStyleIdx="0" presStyleCnt="3" custScaleX="1330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7668FB-A5A0-47FC-BEC8-37ACD582FCFD}" type="pres">
      <dgm:prSet presAssocID="{EE8FABA2-8B0F-4FE8-ADDA-BF6E975DF7A5}" presName="item2" presStyleLbl="node1" presStyleIdx="1" presStyleCnt="3" custScaleX="129136" custLinFactNeighborX="-10391" custLinFactNeighborY="-31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E07998-DAF3-42B6-8EAE-FB82F7702308}" type="pres">
      <dgm:prSet presAssocID="{E54116DD-C74F-48D5-A0BD-0A2240F3578E}" presName="item3" presStyleLbl="node1" presStyleIdx="2" presStyleCnt="3" custScaleX="1306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BDB71F-AEC3-4FB8-9CC0-7D737C3B185F}" type="pres">
      <dgm:prSet presAssocID="{A10F0CB5-299B-455A-844D-0E48A00251F0}" presName="funnel" presStyleLbl="trAlignAcc1" presStyleIdx="0" presStyleCnt="1" custLinFactNeighborX="816" custLinFactNeighborY="5354"/>
      <dgm:spPr/>
    </dgm:pt>
  </dgm:ptLst>
  <dgm:cxnLst>
    <dgm:cxn modelId="{FB071F41-3DB9-4FED-90F5-1B3C31C0369D}" srcId="{A10F0CB5-299B-455A-844D-0E48A00251F0}" destId="{8C6F5370-49CC-4FC0-9B90-5248454FE2CC}" srcOrd="1" destOrd="0" parTransId="{28331789-5FBC-40E8-B773-9589EC9451BD}" sibTransId="{55919F2A-BD52-4658-8DAA-B4FEC5AF70E7}"/>
    <dgm:cxn modelId="{D107F2A3-FB1A-4859-B7AA-6379CC206CD6}" type="presOf" srcId="{8C6F5370-49CC-4FC0-9B90-5248454FE2CC}" destId="{207668FB-A5A0-47FC-BEC8-37ACD582FCFD}" srcOrd="0" destOrd="0" presId="urn:microsoft.com/office/officeart/2005/8/layout/funnel1"/>
    <dgm:cxn modelId="{7FA19732-4769-4905-9197-05A97FB02EE3}" type="presOf" srcId="{F19B8BA5-1E1F-466A-A872-DE14453DEC57}" destId="{DDE07998-DAF3-42B6-8EAE-FB82F7702308}" srcOrd="0" destOrd="0" presId="urn:microsoft.com/office/officeart/2005/8/layout/funnel1"/>
    <dgm:cxn modelId="{E8F03799-E8D3-4BB1-8C3C-D0AC0153A168}" type="presOf" srcId="{A10F0CB5-299B-455A-844D-0E48A00251F0}" destId="{4E34ECBD-2F96-46DD-AF28-67D089C0519C}" srcOrd="0" destOrd="0" presId="urn:microsoft.com/office/officeart/2005/8/layout/funnel1"/>
    <dgm:cxn modelId="{A3BC917C-7095-47DA-A582-7E5A795592A0}" type="presOf" srcId="{EE8FABA2-8B0F-4FE8-ADDA-BF6E975DF7A5}" destId="{F36A389F-6D95-4B45-B7EB-D5EC9B186C6D}" srcOrd="0" destOrd="0" presId="urn:microsoft.com/office/officeart/2005/8/layout/funnel1"/>
    <dgm:cxn modelId="{9459B9E8-5B6F-424C-A54E-4BAE1907DD7F}" srcId="{A10F0CB5-299B-455A-844D-0E48A00251F0}" destId="{EE8FABA2-8B0F-4FE8-ADDA-BF6E975DF7A5}" srcOrd="2" destOrd="0" parTransId="{88476755-7BED-4A4E-A294-1D7A3A4539F6}" sibTransId="{7F7FDF7B-5CD7-4005-9DFE-41658B319B34}"/>
    <dgm:cxn modelId="{2F3B6F6D-5B2B-45FB-A728-3B3AC332F377}" srcId="{A10F0CB5-299B-455A-844D-0E48A00251F0}" destId="{E54116DD-C74F-48D5-A0BD-0A2240F3578E}" srcOrd="3" destOrd="0" parTransId="{B2581505-D3B7-4B78-9D61-BA0F5803D88F}" sibTransId="{864D2186-5A55-4DCE-89C4-03509C105B8B}"/>
    <dgm:cxn modelId="{35D2580F-8EE4-43EC-9E0C-EC8CB68C4F8A}" type="presOf" srcId="{E54116DD-C74F-48D5-A0BD-0A2240F3578E}" destId="{448FCF62-A079-4CCD-B6A9-CD1549F59BF3}" srcOrd="0" destOrd="0" presId="urn:microsoft.com/office/officeart/2005/8/layout/funnel1"/>
    <dgm:cxn modelId="{6ECA9ED0-E732-404F-9757-FA0B2F63B969}" srcId="{A10F0CB5-299B-455A-844D-0E48A00251F0}" destId="{F19B8BA5-1E1F-466A-A872-DE14453DEC57}" srcOrd="0" destOrd="0" parTransId="{D99FFB61-B76B-480E-AA4A-BF6E5E4E963D}" sibTransId="{3AD428AD-D4C9-4506-AC5B-919B8A6E3EC7}"/>
    <dgm:cxn modelId="{5FBEE918-211E-4C1E-96EE-3EFD7A48ACCC}" type="presParOf" srcId="{4E34ECBD-2F96-46DD-AF28-67D089C0519C}" destId="{6959FA32-0284-4791-A64B-5C4E178FA909}" srcOrd="0" destOrd="0" presId="urn:microsoft.com/office/officeart/2005/8/layout/funnel1"/>
    <dgm:cxn modelId="{407083B8-DB1F-4C4C-A501-D0C036F1C8AA}" type="presParOf" srcId="{4E34ECBD-2F96-46DD-AF28-67D089C0519C}" destId="{CA908C74-60AC-4CC3-9FD4-E813733E248E}" srcOrd="1" destOrd="0" presId="urn:microsoft.com/office/officeart/2005/8/layout/funnel1"/>
    <dgm:cxn modelId="{B29682E7-5C8E-412D-A307-A16F0D2F56EC}" type="presParOf" srcId="{4E34ECBD-2F96-46DD-AF28-67D089C0519C}" destId="{448FCF62-A079-4CCD-B6A9-CD1549F59BF3}" srcOrd="2" destOrd="0" presId="urn:microsoft.com/office/officeart/2005/8/layout/funnel1"/>
    <dgm:cxn modelId="{8DE13DF3-D10E-441A-A520-55E068CF2432}" type="presParOf" srcId="{4E34ECBD-2F96-46DD-AF28-67D089C0519C}" destId="{F36A389F-6D95-4B45-B7EB-D5EC9B186C6D}" srcOrd="3" destOrd="0" presId="urn:microsoft.com/office/officeart/2005/8/layout/funnel1"/>
    <dgm:cxn modelId="{FB1F4BA3-6FFD-4E1F-8CC6-1E3B4917BDB9}" type="presParOf" srcId="{4E34ECBD-2F96-46DD-AF28-67D089C0519C}" destId="{207668FB-A5A0-47FC-BEC8-37ACD582FCFD}" srcOrd="4" destOrd="0" presId="urn:microsoft.com/office/officeart/2005/8/layout/funnel1"/>
    <dgm:cxn modelId="{6C0717C1-FD2E-4A0E-B774-53DD55B41CB6}" type="presParOf" srcId="{4E34ECBD-2F96-46DD-AF28-67D089C0519C}" destId="{DDE07998-DAF3-42B6-8EAE-FB82F7702308}" srcOrd="5" destOrd="0" presId="urn:microsoft.com/office/officeart/2005/8/layout/funnel1"/>
    <dgm:cxn modelId="{C7AAAE95-8AA6-4F45-A89E-FBF946F05CEC}" type="presParOf" srcId="{4E34ECBD-2F96-46DD-AF28-67D089C0519C}" destId="{08BDB71F-AEC3-4FB8-9CC0-7D737C3B185F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244F795-B841-4B5D-9B6A-27C2E07DC8A1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48E15D-C480-43D3-AFDD-076FA6C0664F}">
      <dgm:prSet phldrT="[Текст]" custT="1"/>
      <dgm:spPr/>
      <dgm:t>
        <a:bodyPr/>
        <a:lstStyle/>
        <a:p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ВКС</a:t>
          </a:r>
        </a:p>
      </dgm:t>
    </dgm:pt>
    <dgm:pt modelId="{3898450C-ED18-497F-AF0D-436BA9249F17}" type="parTrans" cxnId="{71E9B77E-3E29-41C6-A5DB-4F40EA712404}">
      <dgm:prSet/>
      <dgm:spPr/>
      <dgm:t>
        <a:bodyPr/>
        <a:lstStyle/>
        <a:p>
          <a:endParaRPr lang="ru-RU"/>
        </a:p>
      </dgm:t>
    </dgm:pt>
    <dgm:pt modelId="{58FF33E0-6859-4DE1-AC02-9142B0B479AF}" type="sibTrans" cxnId="{71E9B77E-3E29-41C6-A5DB-4F40EA712404}">
      <dgm:prSet/>
      <dgm:spPr/>
      <dgm:t>
        <a:bodyPr/>
        <a:lstStyle/>
        <a:p>
          <a:endParaRPr lang="ru-RU"/>
        </a:p>
      </dgm:t>
    </dgm:pt>
    <dgm:pt modelId="{2896E260-7B8D-47F2-A0CC-9E5567C32E2B}">
      <dgm:prSet phldrT="[Текст]" custT="1"/>
      <dgm:spPr/>
      <dgm:t>
        <a:bodyPr/>
        <a:lstStyle/>
        <a:p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Профилактическая беседа по месту осуществления деятельности</a:t>
          </a:r>
        </a:p>
      </dgm:t>
    </dgm:pt>
    <dgm:pt modelId="{3C1F87B8-165A-44A4-B48E-6BA270DDD8A3}" type="parTrans" cxnId="{0DF32E07-3105-4F58-B534-14182B80A85E}">
      <dgm:prSet/>
      <dgm:spPr/>
      <dgm:t>
        <a:bodyPr/>
        <a:lstStyle/>
        <a:p>
          <a:endParaRPr lang="ru-RU"/>
        </a:p>
      </dgm:t>
    </dgm:pt>
    <dgm:pt modelId="{494619B5-1A01-4662-B859-321B099E1783}" type="sibTrans" cxnId="{0DF32E07-3105-4F58-B534-14182B80A85E}">
      <dgm:prSet/>
      <dgm:spPr/>
      <dgm:t>
        <a:bodyPr/>
        <a:lstStyle/>
        <a:p>
          <a:endParaRPr lang="ru-RU"/>
        </a:p>
      </dgm:t>
    </dgm:pt>
    <dgm:pt modelId="{A657ABBD-52A7-4E34-A464-CA48F1662F37}" type="pres">
      <dgm:prSet presAssocID="{F244F795-B841-4B5D-9B6A-27C2E07DC8A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317499-577D-42E6-B99D-C25021D7AC6C}" type="pres">
      <dgm:prSet presAssocID="{9648E15D-C480-43D3-AFDD-076FA6C0664F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03B777-FF89-476A-AC9C-85883FF40B9A}" type="pres">
      <dgm:prSet presAssocID="{2896E260-7B8D-47F2-A0CC-9E5567C32E2B}" presName="arrow" presStyleLbl="node1" presStyleIdx="1" presStyleCnt="2" custScaleX="97586" custScaleY="99878" custRadScaleRad="98237" custRadScaleInc="4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4E26A8-85A1-485D-8A8A-5BE1295C9303}" type="presOf" srcId="{F244F795-B841-4B5D-9B6A-27C2E07DC8A1}" destId="{A657ABBD-52A7-4E34-A464-CA48F1662F37}" srcOrd="0" destOrd="0" presId="urn:microsoft.com/office/officeart/2005/8/layout/arrow5"/>
    <dgm:cxn modelId="{71E9B77E-3E29-41C6-A5DB-4F40EA712404}" srcId="{F244F795-B841-4B5D-9B6A-27C2E07DC8A1}" destId="{9648E15D-C480-43D3-AFDD-076FA6C0664F}" srcOrd="0" destOrd="0" parTransId="{3898450C-ED18-497F-AF0D-436BA9249F17}" sibTransId="{58FF33E0-6859-4DE1-AC02-9142B0B479AF}"/>
    <dgm:cxn modelId="{0DF32E07-3105-4F58-B534-14182B80A85E}" srcId="{F244F795-B841-4B5D-9B6A-27C2E07DC8A1}" destId="{2896E260-7B8D-47F2-A0CC-9E5567C32E2B}" srcOrd="1" destOrd="0" parTransId="{3C1F87B8-165A-44A4-B48E-6BA270DDD8A3}" sibTransId="{494619B5-1A01-4662-B859-321B099E1783}"/>
    <dgm:cxn modelId="{69DA8915-93E8-4258-8EF7-A046116047FB}" type="presOf" srcId="{2896E260-7B8D-47F2-A0CC-9E5567C32E2B}" destId="{4103B777-FF89-476A-AC9C-85883FF40B9A}" srcOrd="0" destOrd="0" presId="urn:microsoft.com/office/officeart/2005/8/layout/arrow5"/>
    <dgm:cxn modelId="{AF2F0DB5-962E-4C1D-9EEC-3239C422229D}" type="presOf" srcId="{9648E15D-C480-43D3-AFDD-076FA6C0664F}" destId="{61317499-577D-42E6-B99D-C25021D7AC6C}" srcOrd="0" destOrd="0" presId="urn:microsoft.com/office/officeart/2005/8/layout/arrow5"/>
    <dgm:cxn modelId="{30730B40-E73E-4A56-B981-2EF12DD68037}" type="presParOf" srcId="{A657ABBD-52A7-4E34-A464-CA48F1662F37}" destId="{61317499-577D-42E6-B99D-C25021D7AC6C}" srcOrd="0" destOrd="0" presId="urn:microsoft.com/office/officeart/2005/8/layout/arrow5"/>
    <dgm:cxn modelId="{8249829D-C8E6-406E-B171-EFC0AA46F3A6}" type="presParOf" srcId="{A657ABBD-52A7-4E34-A464-CA48F1662F37}" destId="{4103B777-FF89-476A-AC9C-85883FF40B9A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905CC80-84E7-49BF-B06C-E94818B34B6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AA05E3B-E6DC-472C-B037-93524557D15F}">
      <dgm:prSet phldrT="[Текст]"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Обязательно </a:t>
          </a:r>
          <a:r>
            <a:rPr lang="ru-RU" dirty="0" err="1">
              <a:latin typeface="Arial" panose="020B0604020202020204" pitchFamily="34" charset="0"/>
              <a:cs typeface="Arial" panose="020B0604020202020204" pitchFamily="34" charset="0"/>
            </a:rPr>
            <a:t>д.б</a:t>
          </a:r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. предусмотрены ПВ</a:t>
          </a:r>
        </a:p>
      </dgm:t>
    </dgm:pt>
    <dgm:pt modelId="{D45F26FA-0061-42E6-B81A-7D28F6E14B0C}" type="parTrans" cxnId="{A3A30A4B-5725-4CD6-A4C8-A88AA9AF6016}">
      <dgm:prSet/>
      <dgm:spPr/>
      <dgm:t>
        <a:bodyPr/>
        <a:lstStyle/>
        <a:p>
          <a:endParaRPr lang="ru-RU"/>
        </a:p>
      </dgm:t>
    </dgm:pt>
    <dgm:pt modelId="{88644D33-0612-4365-B440-35720D433873}" type="sibTrans" cxnId="{A3A30A4B-5725-4CD6-A4C8-A88AA9AF6016}">
      <dgm:prSet/>
      <dgm:spPr/>
      <dgm:t>
        <a:bodyPr/>
        <a:lstStyle/>
        <a:p>
          <a:endParaRPr lang="ru-RU"/>
        </a:p>
      </dgm:t>
    </dgm:pt>
    <dgm:pt modelId="{6681FEEB-878A-4239-9D1A-311B49B6127B}">
      <dgm:prSet phldrT="[Текст]" custT="1"/>
      <dgm:spPr>
        <a:ln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</dgm:spPr>
      <dgm:t>
        <a:bodyPr/>
        <a:lstStyle/>
        <a:p>
          <a:r>
            <a:rPr lang="ru-RU" sz="2400" b="1" dirty="0">
              <a:latin typeface="Arial" panose="020B0604020202020204" pitchFamily="34" charset="0"/>
              <a:cs typeface="Arial" panose="020B0604020202020204" pitchFamily="34" charset="0"/>
            </a:rPr>
            <a:t>Начинающие деятельность</a:t>
          </a:r>
        </a:p>
      </dgm:t>
    </dgm:pt>
    <dgm:pt modelId="{35D5DB34-20B4-40FC-AD7D-6CE0972603A2}" type="parTrans" cxnId="{6935D1B7-D2D0-46F0-906B-5A6746189DD0}">
      <dgm:prSet/>
      <dgm:spPr/>
      <dgm:t>
        <a:bodyPr/>
        <a:lstStyle/>
        <a:p>
          <a:endParaRPr lang="ru-RU"/>
        </a:p>
      </dgm:t>
    </dgm:pt>
    <dgm:pt modelId="{99D01CBE-7C15-47D3-89BD-D52A7E3388D8}" type="sibTrans" cxnId="{6935D1B7-D2D0-46F0-906B-5A6746189DD0}">
      <dgm:prSet/>
      <dgm:spPr/>
      <dgm:t>
        <a:bodyPr/>
        <a:lstStyle/>
        <a:p>
          <a:endParaRPr lang="ru-RU"/>
        </a:p>
      </dgm:t>
    </dgm:pt>
    <dgm:pt modelId="{6533ECEA-4268-4F4D-9045-369E09763858}">
      <dgm:prSet phldrT="[Текст]" custT="1"/>
      <dgm:spPr>
        <a:ln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</dgm:spPr>
      <dgm:t>
        <a:bodyPr/>
        <a:lstStyle/>
        <a:p>
          <a:r>
            <a:rPr lang="ru-RU" sz="2400" b="1" dirty="0">
              <a:latin typeface="Arial" panose="020B0604020202020204" pitchFamily="34" charset="0"/>
              <a:cs typeface="Arial" panose="020B0604020202020204" pitchFamily="34" charset="0"/>
            </a:rPr>
            <a:t>Чрезвычайно высокие, высокие и значительные категории рисков</a:t>
          </a:r>
        </a:p>
      </dgm:t>
    </dgm:pt>
    <dgm:pt modelId="{06604631-D9DF-4099-A99C-9294BE6242FB}" type="parTrans" cxnId="{6B000C1E-5950-4497-9BF4-4716C895CB62}">
      <dgm:prSet/>
      <dgm:spPr/>
      <dgm:t>
        <a:bodyPr/>
        <a:lstStyle/>
        <a:p>
          <a:endParaRPr lang="ru-RU"/>
        </a:p>
      </dgm:t>
    </dgm:pt>
    <dgm:pt modelId="{7DC607BB-BE0F-49A1-95F5-17E7B7335A09}" type="sibTrans" cxnId="{6B000C1E-5950-4497-9BF4-4716C895CB62}">
      <dgm:prSet/>
      <dgm:spPr/>
      <dgm:t>
        <a:bodyPr/>
        <a:lstStyle/>
        <a:p>
          <a:endParaRPr lang="ru-RU"/>
        </a:p>
      </dgm:t>
    </dgm:pt>
    <dgm:pt modelId="{630024F4-D74C-43CA-97A8-AECDBAEBFCDE}">
      <dgm:prSet phldrT="[Текст]"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Уведомление</a:t>
          </a:r>
        </a:p>
      </dgm:t>
    </dgm:pt>
    <dgm:pt modelId="{CE4EC9A4-463C-447D-8AE8-EC37FAAA4793}" type="parTrans" cxnId="{06388BB4-7CC2-4651-A059-92113983D375}">
      <dgm:prSet/>
      <dgm:spPr/>
      <dgm:t>
        <a:bodyPr/>
        <a:lstStyle/>
        <a:p>
          <a:endParaRPr lang="ru-RU"/>
        </a:p>
      </dgm:t>
    </dgm:pt>
    <dgm:pt modelId="{4F3A2A71-6C9F-46FE-83CF-01A2EE18254E}" type="sibTrans" cxnId="{06388BB4-7CC2-4651-A059-92113983D375}">
      <dgm:prSet/>
      <dgm:spPr/>
      <dgm:t>
        <a:bodyPr/>
        <a:lstStyle/>
        <a:p>
          <a:endParaRPr lang="ru-RU"/>
        </a:p>
      </dgm:t>
    </dgm:pt>
    <dgm:pt modelId="{A69F6F4F-167B-4512-A3EA-D23E554A5076}">
      <dgm:prSet phldrT="[Текст]" custT="1"/>
      <dgm:spPr/>
      <dgm:t>
        <a:bodyPr/>
        <a:lstStyle/>
        <a:p>
          <a:r>
            <a:rPr lang="ru-RU" sz="2400" b="1" dirty="0">
              <a:latin typeface="Arial" panose="020B0604020202020204" pitchFamily="34" charset="0"/>
              <a:cs typeface="Arial" panose="020B0604020202020204" pitchFamily="34" charset="0"/>
            </a:rPr>
            <a:t>Обязательно минимум за 5 рабочих дней до его проведения</a:t>
          </a:r>
        </a:p>
      </dgm:t>
    </dgm:pt>
    <dgm:pt modelId="{D2222F8B-DA1B-45AE-9322-D2A65CE3FEF3}" type="parTrans" cxnId="{A59A620E-7C5F-4225-9547-F1D4D2670832}">
      <dgm:prSet/>
      <dgm:spPr/>
      <dgm:t>
        <a:bodyPr/>
        <a:lstStyle/>
        <a:p>
          <a:endParaRPr lang="ru-RU"/>
        </a:p>
      </dgm:t>
    </dgm:pt>
    <dgm:pt modelId="{C1E549D1-C27E-468A-8268-D550025F73F2}" type="sibTrans" cxnId="{A59A620E-7C5F-4225-9547-F1D4D2670832}">
      <dgm:prSet/>
      <dgm:spPr/>
      <dgm:t>
        <a:bodyPr/>
        <a:lstStyle/>
        <a:p>
          <a:endParaRPr lang="ru-RU"/>
        </a:p>
      </dgm:t>
    </dgm:pt>
    <dgm:pt modelId="{CE343692-717C-4220-8CA7-371FE409687D}">
      <dgm:prSet phldrT="[Текст]"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Право контролируемых лиц </a:t>
          </a:r>
        </a:p>
      </dgm:t>
    </dgm:pt>
    <dgm:pt modelId="{FD12613D-F907-441A-920E-D866F0C1FAD5}" type="parTrans" cxnId="{0A938134-080C-44EB-9392-37A64D384B2C}">
      <dgm:prSet/>
      <dgm:spPr/>
      <dgm:t>
        <a:bodyPr/>
        <a:lstStyle/>
        <a:p>
          <a:endParaRPr lang="ru-RU"/>
        </a:p>
      </dgm:t>
    </dgm:pt>
    <dgm:pt modelId="{A144F905-4674-4C39-9721-B3539C83702C}" type="sibTrans" cxnId="{0A938134-080C-44EB-9392-37A64D384B2C}">
      <dgm:prSet/>
      <dgm:spPr/>
      <dgm:t>
        <a:bodyPr/>
        <a:lstStyle/>
        <a:p>
          <a:endParaRPr lang="ru-RU"/>
        </a:p>
      </dgm:t>
    </dgm:pt>
    <dgm:pt modelId="{D9306F2B-DEDD-425D-97CB-9C48613B412F}">
      <dgm:prSet phldrT="[Текст]" custT="1"/>
      <dgm:spPr/>
      <dgm:t>
        <a:bodyPr/>
        <a:lstStyle/>
        <a:p>
          <a:r>
            <a:rPr lang="ru-RU" sz="2400" b="1" dirty="0">
              <a:latin typeface="Arial" panose="020B0604020202020204" pitchFamily="34" charset="0"/>
              <a:cs typeface="Arial" panose="020B0604020202020204" pitchFamily="34" charset="0"/>
            </a:rPr>
            <a:t>вправе отказаться, уведомив об этом КНО не позднее, чем за 3 рабочих дня до даты проведения ПВ. Если замена Проверки –</a:t>
          </a:r>
          <a:r>
            <a: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отказаться нельзя</a:t>
          </a:r>
          <a:r>
            <a:rPr lang="ru-RU" sz="2400" b="1" dirty="0">
              <a:latin typeface="Arial" panose="020B0604020202020204" pitchFamily="34" charset="0"/>
              <a:cs typeface="Arial" panose="020B0604020202020204" pitchFamily="34" charset="0"/>
            </a:rPr>
            <a:t>. </a:t>
          </a:r>
        </a:p>
      </dgm:t>
    </dgm:pt>
    <dgm:pt modelId="{E8CBC240-7FCB-4F14-B13C-0F282B88C9CB}" type="parTrans" cxnId="{7CF1DD39-2931-463B-ACE8-0B9FABF5299E}">
      <dgm:prSet/>
      <dgm:spPr/>
      <dgm:t>
        <a:bodyPr/>
        <a:lstStyle/>
        <a:p>
          <a:endParaRPr lang="ru-RU"/>
        </a:p>
      </dgm:t>
    </dgm:pt>
    <dgm:pt modelId="{5D8C6865-B1EF-49D1-9704-BBA9B888D5EA}" type="sibTrans" cxnId="{7CF1DD39-2931-463B-ACE8-0B9FABF5299E}">
      <dgm:prSet/>
      <dgm:spPr/>
      <dgm:t>
        <a:bodyPr/>
        <a:lstStyle/>
        <a:p>
          <a:endParaRPr lang="ru-RU"/>
        </a:p>
      </dgm:t>
    </dgm:pt>
    <dgm:pt modelId="{C628F897-7BA7-4559-9709-731984DA8A7C}" type="pres">
      <dgm:prSet presAssocID="{6905CC80-84E7-49BF-B06C-E94818B34B6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C9F729-4909-4650-A4D3-5578F57B878E}" type="pres">
      <dgm:prSet presAssocID="{EAA05E3B-E6DC-472C-B037-93524557D15F}" presName="linNode" presStyleCnt="0"/>
      <dgm:spPr/>
    </dgm:pt>
    <dgm:pt modelId="{239CE5A3-F399-4AD7-88F3-5A846A3FDED9}" type="pres">
      <dgm:prSet presAssocID="{EAA05E3B-E6DC-472C-B037-93524557D15F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1AE556-1FE0-48EC-B9A3-B0AD10C640F7}" type="pres">
      <dgm:prSet presAssocID="{EAA05E3B-E6DC-472C-B037-93524557D15F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C66895-97DC-48F8-B378-10F5EED1A34E}" type="pres">
      <dgm:prSet presAssocID="{88644D33-0612-4365-B440-35720D433873}" presName="sp" presStyleCnt="0"/>
      <dgm:spPr/>
    </dgm:pt>
    <dgm:pt modelId="{FB9B32AC-07AD-4E3F-8CDB-818D364FF51C}" type="pres">
      <dgm:prSet presAssocID="{630024F4-D74C-43CA-97A8-AECDBAEBFCDE}" presName="linNode" presStyleCnt="0"/>
      <dgm:spPr/>
    </dgm:pt>
    <dgm:pt modelId="{1EF0770D-7DED-40F7-BB98-7EBF654DA661}" type="pres">
      <dgm:prSet presAssocID="{630024F4-D74C-43CA-97A8-AECDBAEBFCDE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7E5336-7171-41B4-A205-8FE458D7FC18}" type="pres">
      <dgm:prSet presAssocID="{630024F4-D74C-43CA-97A8-AECDBAEBFCDE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2550EF-1774-4EF7-A8C6-7FA132FE5AAC}" type="pres">
      <dgm:prSet presAssocID="{4F3A2A71-6C9F-46FE-83CF-01A2EE18254E}" presName="sp" presStyleCnt="0"/>
      <dgm:spPr/>
    </dgm:pt>
    <dgm:pt modelId="{A59E5283-F3FA-4DB3-8005-F196B2054C57}" type="pres">
      <dgm:prSet presAssocID="{CE343692-717C-4220-8CA7-371FE409687D}" presName="linNode" presStyleCnt="0"/>
      <dgm:spPr/>
    </dgm:pt>
    <dgm:pt modelId="{BFCE8E76-C2AA-4572-A25E-64D1F37C8EBC}" type="pres">
      <dgm:prSet presAssocID="{CE343692-717C-4220-8CA7-371FE409687D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9475AD-24AE-4CDB-A426-CA1ECFCB023A}" type="pres">
      <dgm:prSet presAssocID="{CE343692-717C-4220-8CA7-371FE409687D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938134-080C-44EB-9392-37A64D384B2C}" srcId="{6905CC80-84E7-49BF-B06C-E94818B34B61}" destId="{CE343692-717C-4220-8CA7-371FE409687D}" srcOrd="2" destOrd="0" parTransId="{FD12613D-F907-441A-920E-D866F0C1FAD5}" sibTransId="{A144F905-4674-4C39-9721-B3539C83702C}"/>
    <dgm:cxn modelId="{0A78F7E0-7C4D-43EB-A04D-76B723173512}" type="presOf" srcId="{EAA05E3B-E6DC-472C-B037-93524557D15F}" destId="{239CE5A3-F399-4AD7-88F3-5A846A3FDED9}" srcOrd="0" destOrd="0" presId="urn:microsoft.com/office/officeart/2005/8/layout/vList5"/>
    <dgm:cxn modelId="{A3A30A4B-5725-4CD6-A4C8-A88AA9AF6016}" srcId="{6905CC80-84E7-49BF-B06C-E94818B34B61}" destId="{EAA05E3B-E6DC-472C-B037-93524557D15F}" srcOrd="0" destOrd="0" parTransId="{D45F26FA-0061-42E6-B81A-7D28F6E14B0C}" sibTransId="{88644D33-0612-4365-B440-35720D433873}"/>
    <dgm:cxn modelId="{6B000C1E-5950-4497-9BF4-4716C895CB62}" srcId="{EAA05E3B-E6DC-472C-B037-93524557D15F}" destId="{6533ECEA-4268-4F4D-9045-369E09763858}" srcOrd="1" destOrd="0" parTransId="{06604631-D9DF-4099-A99C-9294BE6242FB}" sibTransId="{7DC607BB-BE0F-49A1-95F5-17E7B7335A09}"/>
    <dgm:cxn modelId="{6C31BE1D-D987-4A55-AF3E-33FF16868EE8}" type="presOf" srcId="{6905CC80-84E7-49BF-B06C-E94818B34B61}" destId="{C628F897-7BA7-4559-9709-731984DA8A7C}" srcOrd="0" destOrd="0" presId="urn:microsoft.com/office/officeart/2005/8/layout/vList5"/>
    <dgm:cxn modelId="{7CF1DD39-2931-463B-ACE8-0B9FABF5299E}" srcId="{CE343692-717C-4220-8CA7-371FE409687D}" destId="{D9306F2B-DEDD-425D-97CB-9C48613B412F}" srcOrd="0" destOrd="0" parTransId="{E8CBC240-7FCB-4F14-B13C-0F282B88C9CB}" sibTransId="{5D8C6865-B1EF-49D1-9704-BBA9B888D5EA}"/>
    <dgm:cxn modelId="{A59A620E-7C5F-4225-9547-F1D4D2670832}" srcId="{630024F4-D74C-43CA-97A8-AECDBAEBFCDE}" destId="{A69F6F4F-167B-4512-A3EA-D23E554A5076}" srcOrd="0" destOrd="0" parTransId="{D2222F8B-DA1B-45AE-9322-D2A65CE3FEF3}" sibTransId="{C1E549D1-C27E-468A-8268-D550025F73F2}"/>
    <dgm:cxn modelId="{D87D0488-AB55-42D1-A4CD-6CF05CCF377E}" type="presOf" srcId="{CE343692-717C-4220-8CA7-371FE409687D}" destId="{BFCE8E76-C2AA-4572-A25E-64D1F37C8EBC}" srcOrd="0" destOrd="0" presId="urn:microsoft.com/office/officeart/2005/8/layout/vList5"/>
    <dgm:cxn modelId="{C871FB23-AC21-4F57-B8B0-76BFFFCE1974}" type="presOf" srcId="{6533ECEA-4268-4F4D-9045-369E09763858}" destId="{BA1AE556-1FE0-48EC-B9A3-B0AD10C640F7}" srcOrd="0" destOrd="1" presId="urn:microsoft.com/office/officeart/2005/8/layout/vList5"/>
    <dgm:cxn modelId="{8A113ABA-1E4B-40EC-9A2E-59F1EA813A90}" type="presOf" srcId="{D9306F2B-DEDD-425D-97CB-9C48613B412F}" destId="{909475AD-24AE-4CDB-A426-CA1ECFCB023A}" srcOrd="0" destOrd="0" presId="urn:microsoft.com/office/officeart/2005/8/layout/vList5"/>
    <dgm:cxn modelId="{10FA0AA0-1156-4636-A959-292437A619CA}" type="presOf" srcId="{6681FEEB-878A-4239-9D1A-311B49B6127B}" destId="{BA1AE556-1FE0-48EC-B9A3-B0AD10C640F7}" srcOrd="0" destOrd="0" presId="urn:microsoft.com/office/officeart/2005/8/layout/vList5"/>
    <dgm:cxn modelId="{71C45615-E383-4433-B449-156D54B0F3CF}" type="presOf" srcId="{A69F6F4F-167B-4512-A3EA-D23E554A5076}" destId="{417E5336-7171-41B4-A205-8FE458D7FC18}" srcOrd="0" destOrd="0" presId="urn:microsoft.com/office/officeart/2005/8/layout/vList5"/>
    <dgm:cxn modelId="{06388BB4-7CC2-4651-A059-92113983D375}" srcId="{6905CC80-84E7-49BF-B06C-E94818B34B61}" destId="{630024F4-D74C-43CA-97A8-AECDBAEBFCDE}" srcOrd="1" destOrd="0" parTransId="{CE4EC9A4-463C-447D-8AE8-EC37FAAA4793}" sibTransId="{4F3A2A71-6C9F-46FE-83CF-01A2EE18254E}"/>
    <dgm:cxn modelId="{8C29EC04-0515-4D33-A6CB-B33255629A7F}" type="presOf" srcId="{630024F4-D74C-43CA-97A8-AECDBAEBFCDE}" destId="{1EF0770D-7DED-40F7-BB98-7EBF654DA661}" srcOrd="0" destOrd="0" presId="urn:microsoft.com/office/officeart/2005/8/layout/vList5"/>
    <dgm:cxn modelId="{6935D1B7-D2D0-46F0-906B-5A6746189DD0}" srcId="{EAA05E3B-E6DC-472C-B037-93524557D15F}" destId="{6681FEEB-878A-4239-9D1A-311B49B6127B}" srcOrd="0" destOrd="0" parTransId="{35D5DB34-20B4-40FC-AD7D-6CE0972603A2}" sibTransId="{99D01CBE-7C15-47D3-89BD-D52A7E3388D8}"/>
    <dgm:cxn modelId="{DCA8755D-6371-48AC-87FF-BCFDCC5C581F}" type="presParOf" srcId="{C628F897-7BA7-4559-9709-731984DA8A7C}" destId="{2DC9F729-4909-4650-A4D3-5578F57B878E}" srcOrd="0" destOrd="0" presId="urn:microsoft.com/office/officeart/2005/8/layout/vList5"/>
    <dgm:cxn modelId="{BD8C7C68-0720-41AA-9767-656F249CC296}" type="presParOf" srcId="{2DC9F729-4909-4650-A4D3-5578F57B878E}" destId="{239CE5A3-F399-4AD7-88F3-5A846A3FDED9}" srcOrd="0" destOrd="0" presId="urn:microsoft.com/office/officeart/2005/8/layout/vList5"/>
    <dgm:cxn modelId="{343FF924-258A-4115-AA9D-1661ED44D915}" type="presParOf" srcId="{2DC9F729-4909-4650-A4D3-5578F57B878E}" destId="{BA1AE556-1FE0-48EC-B9A3-B0AD10C640F7}" srcOrd="1" destOrd="0" presId="urn:microsoft.com/office/officeart/2005/8/layout/vList5"/>
    <dgm:cxn modelId="{2D22C907-C4AA-419D-B0FC-16D9ABCAEA99}" type="presParOf" srcId="{C628F897-7BA7-4559-9709-731984DA8A7C}" destId="{79C66895-97DC-48F8-B378-10F5EED1A34E}" srcOrd="1" destOrd="0" presId="urn:microsoft.com/office/officeart/2005/8/layout/vList5"/>
    <dgm:cxn modelId="{86832660-EFA3-42D0-9831-4DE0A129274C}" type="presParOf" srcId="{C628F897-7BA7-4559-9709-731984DA8A7C}" destId="{FB9B32AC-07AD-4E3F-8CDB-818D364FF51C}" srcOrd="2" destOrd="0" presId="urn:microsoft.com/office/officeart/2005/8/layout/vList5"/>
    <dgm:cxn modelId="{73F63D7A-37DA-4ED8-9697-B2B8E9B1BBB6}" type="presParOf" srcId="{FB9B32AC-07AD-4E3F-8CDB-818D364FF51C}" destId="{1EF0770D-7DED-40F7-BB98-7EBF654DA661}" srcOrd="0" destOrd="0" presId="urn:microsoft.com/office/officeart/2005/8/layout/vList5"/>
    <dgm:cxn modelId="{F08C23A3-FC2D-4C46-A47A-E90459285DD4}" type="presParOf" srcId="{FB9B32AC-07AD-4E3F-8CDB-818D364FF51C}" destId="{417E5336-7171-41B4-A205-8FE458D7FC18}" srcOrd="1" destOrd="0" presId="urn:microsoft.com/office/officeart/2005/8/layout/vList5"/>
    <dgm:cxn modelId="{AE5FC53D-A198-493A-B15A-3F218F49FE9D}" type="presParOf" srcId="{C628F897-7BA7-4559-9709-731984DA8A7C}" destId="{782550EF-1774-4EF7-A8C6-7FA132FE5AAC}" srcOrd="3" destOrd="0" presId="urn:microsoft.com/office/officeart/2005/8/layout/vList5"/>
    <dgm:cxn modelId="{72D363A2-0DDD-4BAC-A58D-C5C6F08131AC}" type="presParOf" srcId="{C628F897-7BA7-4559-9709-731984DA8A7C}" destId="{A59E5283-F3FA-4DB3-8005-F196B2054C57}" srcOrd="4" destOrd="0" presId="urn:microsoft.com/office/officeart/2005/8/layout/vList5"/>
    <dgm:cxn modelId="{9EFF7D8B-5546-4315-B4D2-162372F62496}" type="presParOf" srcId="{A59E5283-F3FA-4DB3-8005-F196B2054C57}" destId="{BFCE8E76-C2AA-4572-A25E-64D1F37C8EBC}" srcOrd="0" destOrd="0" presId="urn:microsoft.com/office/officeart/2005/8/layout/vList5"/>
    <dgm:cxn modelId="{E3B60949-B425-4AB8-B44E-069D72D7F310}" type="presParOf" srcId="{A59E5283-F3FA-4DB3-8005-F196B2054C57}" destId="{909475AD-24AE-4CDB-A426-CA1ECFCB023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0FAE54-B7B0-45D3-81AD-81509FA01299}">
      <dsp:nvSpPr>
        <dsp:cNvPr id="0" name=""/>
        <dsp:cNvSpPr/>
      </dsp:nvSpPr>
      <dsp:spPr>
        <a:xfrm>
          <a:off x="1924043" y="4603750"/>
          <a:ext cx="2627887" cy="18600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13943" y="0"/>
              </a:lnTo>
              <a:lnTo>
                <a:pt x="1313943" y="1860058"/>
              </a:lnTo>
              <a:lnTo>
                <a:pt x="2627887" y="18600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3157498" y="5453290"/>
        <a:ext cx="160978" cy="160978"/>
      </dsp:txXfrm>
    </dsp:sp>
    <dsp:sp modelId="{05A0399D-AD71-459E-B822-23308C1D5140}">
      <dsp:nvSpPr>
        <dsp:cNvPr id="0" name=""/>
        <dsp:cNvSpPr/>
      </dsp:nvSpPr>
      <dsp:spPr>
        <a:xfrm>
          <a:off x="1924043" y="2858663"/>
          <a:ext cx="2571768" cy="1745086"/>
        </a:xfrm>
        <a:custGeom>
          <a:avLst/>
          <a:gdLst/>
          <a:ahLst/>
          <a:cxnLst/>
          <a:rect l="0" t="0" r="0" b="0"/>
          <a:pathLst>
            <a:path>
              <a:moveTo>
                <a:pt x="0" y="1745086"/>
              </a:moveTo>
              <a:lnTo>
                <a:pt x="1285884" y="1745086"/>
              </a:lnTo>
              <a:lnTo>
                <a:pt x="1285884" y="0"/>
              </a:lnTo>
              <a:lnTo>
                <a:pt x="257176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>
            <a:solidFill>
              <a:schemeClr val="bg1"/>
            </a:solidFill>
          </a:endParaRPr>
        </a:p>
      </dsp:txBody>
      <dsp:txXfrm>
        <a:off x="3132229" y="3653508"/>
        <a:ext cx="155397" cy="155397"/>
      </dsp:txXfrm>
    </dsp:sp>
    <dsp:sp modelId="{CEC57C97-6A2B-4520-B042-FDC24CE11865}">
      <dsp:nvSpPr>
        <dsp:cNvPr id="0" name=""/>
        <dsp:cNvSpPr/>
      </dsp:nvSpPr>
      <dsp:spPr>
        <a:xfrm rot="16200000">
          <a:off x="-3596798" y="3686657"/>
          <a:ext cx="9207500" cy="18341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b="1" kern="1200" dirty="0">
              <a:latin typeface="Arial" panose="020B0604020202020204" pitchFamily="34" charset="0"/>
              <a:cs typeface="Arial" panose="020B0604020202020204" pitchFamily="34" charset="0"/>
            </a:rPr>
            <a:t>МЕРОПРИЯТИЯ</a:t>
          </a:r>
        </a:p>
      </dsp:txBody>
      <dsp:txXfrm>
        <a:off x="-3596798" y="3686657"/>
        <a:ext cx="9207500" cy="1834184"/>
      </dsp:txXfrm>
    </dsp:sp>
    <dsp:sp modelId="{65358A8E-0A9E-4FEB-818C-423DEAEE69F8}">
      <dsp:nvSpPr>
        <dsp:cNvPr id="0" name=""/>
        <dsp:cNvSpPr/>
      </dsp:nvSpPr>
      <dsp:spPr>
        <a:xfrm>
          <a:off x="4495812" y="1963762"/>
          <a:ext cx="12009184" cy="17898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>
              <a:latin typeface="Arial" panose="020B0604020202020204" pitchFamily="34" charset="0"/>
              <a:cs typeface="Arial" panose="020B0604020202020204" pitchFamily="34" charset="0"/>
            </a:rPr>
            <a:t>Профилактические</a:t>
          </a:r>
        </a:p>
      </dsp:txBody>
      <dsp:txXfrm>
        <a:off x="4495812" y="1963762"/>
        <a:ext cx="12009184" cy="1789801"/>
      </dsp:txXfrm>
    </dsp:sp>
    <dsp:sp modelId="{C9FFD2DD-3BB4-40AB-A438-1698EDB1D67C}">
      <dsp:nvSpPr>
        <dsp:cNvPr id="0" name=""/>
        <dsp:cNvSpPr/>
      </dsp:nvSpPr>
      <dsp:spPr>
        <a:xfrm>
          <a:off x="4551931" y="5589096"/>
          <a:ext cx="11940326" cy="17494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>
              <a:latin typeface="Arial" panose="020B0604020202020204" pitchFamily="34" charset="0"/>
              <a:cs typeface="Arial" panose="020B0604020202020204" pitchFamily="34" charset="0"/>
            </a:rPr>
            <a:t>Контрольно-надзорные</a:t>
          </a:r>
        </a:p>
      </dsp:txBody>
      <dsp:txXfrm>
        <a:off x="4551931" y="5589096"/>
        <a:ext cx="11940326" cy="17494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A30515-51E1-46E0-959F-5C17538A7B7A}">
      <dsp:nvSpPr>
        <dsp:cNvPr id="0" name=""/>
        <dsp:cNvSpPr/>
      </dsp:nvSpPr>
      <dsp:spPr>
        <a:xfrm rot="5400000">
          <a:off x="-159908" y="166463"/>
          <a:ext cx="1066055" cy="7462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1</a:t>
          </a:r>
        </a:p>
      </dsp:txBody>
      <dsp:txXfrm rot="-5400000">
        <a:off x="1" y="379673"/>
        <a:ext cx="746238" cy="319817"/>
      </dsp:txXfrm>
    </dsp:sp>
    <dsp:sp modelId="{4A68BADC-B8DD-4C60-887B-6E362ED53104}">
      <dsp:nvSpPr>
        <dsp:cNvPr id="0" name=""/>
        <dsp:cNvSpPr/>
      </dsp:nvSpPr>
      <dsp:spPr>
        <a:xfrm rot="5400000">
          <a:off x="9063533" y="-8317294"/>
          <a:ext cx="692936" cy="173275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b="1" kern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Контрольная закупка</a:t>
          </a:r>
        </a:p>
      </dsp:txBody>
      <dsp:txXfrm rot="-5400000">
        <a:off x="746239" y="33826"/>
        <a:ext cx="17293699" cy="625284"/>
      </dsp:txXfrm>
    </dsp:sp>
    <dsp:sp modelId="{FE80AFDB-0288-4441-AB7B-CB4BE4FBFD63}">
      <dsp:nvSpPr>
        <dsp:cNvPr id="0" name=""/>
        <dsp:cNvSpPr/>
      </dsp:nvSpPr>
      <dsp:spPr>
        <a:xfrm rot="5400000">
          <a:off x="-159908" y="1169804"/>
          <a:ext cx="1066055" cy="7462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2</a:t>
          </a:r>
        </a:p>
      </dsp:txBody>
      <dsp:txXfrm rot="-5400000">
        <a:off x="1" y="1383014"/>
        <a:ext cx="746238" cy="319817"/>
      </dsp:txXfrm>
    </dsp:sp>
    <dsp:sp modelId="{B0972904-3F79-4EDC-9926-20A99A858441}">
      <dsp:nvSpPr>
        <dsp:cNvPr id="0" name=""/>
        <dsp:cNvSpPr/>
      </dsp:nvSpPr>
      <dsp:spPr>
        <a:xfrm rot="5400000">
          <a:off x="9063533" y="-7307397"/>
          <a:ext cx="692936" cy="173275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500" kern="1200" dirty="0"/>
            <a:t>.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500" kern="1200" dirty="0"/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b="1" kern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Мониторинговая закупка</a:t>
          </a:r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500" kern="1200" dirty="0"/>
        </a:p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500" kern="1200" dirty="0"/>
        </a:p>
      </dsp:txBody>
      <dsp:txXfrm rot="-5400000">
        <a:off x="746239" y="1043723"/>
        <a:ext cx="17293699" cy="625284"/>
      </dsp:txXfrm>
    </dsp:sp>
    <dsp:sp modelId="{FA9145FA-5E78-40D7-8460-D6C8B959AA11}">
      <dsp:nvSpPr>
        <dsp:cNvPr id="0" name=""/>
        <dsp:cNvSpPr/>
      </dsp:nvSpPr>
      <dsp:spPr>
        <a:xfrm rot="5400000">
          <a:off x="-159908" y="2173146"/>
          <a:ext cx="1066055" cy="7462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3</a:t>
          </a:r>
        </a:p>
      </dsp:txBody>
      <dsp:txXfrm rot="-5400000">
        <a:off x="1" y="2386356"/>
        <a:ext cx="746238" cy="319817"/>
      </dsp:txXfrm>
    </dsp:sp>
    <dsp:sp modelId="{D0DFB160-0978-402E-AFD5-7B07E2AC6195}">
      <dsp:nvSpPr>
        <dsp:cNvPr id="0" name=""/>
        <dsp:cNvSpPr/>
      </dsp:nvSpPr>
      <dsp:spPr>
        <a:xfrm rot="5400000">
          <a:off x="9063533" y="-6336097"/>
          <a:ext cx="692936" cy="173275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1376" tIns="30480" rIns="30480" bIns="30480" numCol="1" spcCol="1270" anchor="ctr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800" kern="1200" dirty="0"/>
            <a:t> </a:t>
          </a:r>
          <a:r>
            <a:rPr lang="ru-RU" sz="4000" b="1" kern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Выборочный контроль</a:t>
          </a:r>
        </a:p>
      </dsp:txBody>
      <dsp:txXfrm rot="-5400000">
        <a:off x="746239" y="2015023"/>
        <a:ext cx="17293699" cy="625284"/>
      </dsp:txXfrm>
    </dsp:sp>
    <dsp:sp modelId="{E51A9C61-C4FA-46D2-BC53-042B031194DE}">
      <dsp:nvSpPr>
        <dsp:cNvPr id="0" name=""/>
        <dsp:cNvSpPr/>
      </dsp:nvSpPr>
      <dsp:spPr>
        <a:xfrm rot="5400000">
          <a:off x="-159908" y="3176488"/>
          <a:ext cx="1066055" cy="7462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4</a:t>
          </a:r>
        </a:p>
      </dsp:txBody>
      <dsp:txXfrm rot="-5400000">
        <a:off x="1" y="3389698"/>
        <a:ext cx="746238" cy="319817"/>
      </dsp:txXfrm>
    </dsp:sp>
    <dsp:sp modelId="{3947BD3A-AE51-43E3-8DFD-962888DA1B5C}">
      <dsp:nvSpPr>
        <dsp:cNvPr id="0" name=""/>
        <dsp:cNvSpPr/>
      </dsp:nvSpPr>
      <dsp:spPr>
        <a:xfrm rot="5400000">
          <a:off x="9063533" y="-5300714"/>
          <a:ext cx="692936" cy="173275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1376" tIns="30480" rIns="30480" bIns="30480" numCol="1" spcCol="1270" anchor="ctr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800" b="1" kern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Инспекционный визит</a:t>
          </a:r>
        </a:p>
      </dsp:txBody>
      <dsp:txXfrm rot="-5400000">
        <a:off x="746239" y="3050406"/>
        <a:ext cx="17293699" cy="625284"/>
      </dsp:txXfrm>
    </dsp:sp>
    <dsp:sp modelId="{BF30E6C4-41A4-419F-B26B-7EC7FC471E4D}">
      <dsp:nvSpPr>
        <dsp:cNvPr id="0" name=""/>
        <dsp:cNvSpPr/>
      </dsp:nvSpPr>
      <dsp:spPr>
        <a:xfrm rot="5400000">
          <a:off x="-159908" y="4179830"/>
          <a:ext cx="1066055" cy="7462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5</a:t>
          </a:r>
        </a:p>
      </dsp:txBody>
      <dsp:txXfrm rot="-5400000">
        <a:off x="1" y="4393040"/>
        <a:ext cx="746238" cy="319817"/>
      </dsp:txXfrm>
    </dsp:sp>
    <dsp:sp modelId="{BB14700B-0178-46A2-8569-021CB3A7B5F2}">
      <dsp:nvSpPr>
        <dsp:cNvPr id="0" name=""/>
        <dsp:cNvSpPr/>
      </dsp:nvSpPr>
      <dsp:spPr>
        <a:xfrm rot="5400000">
          <a:off x="9063533" y="-4278697"/>
          <a:ext cx="692936" cy="173275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b="1" kern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Рейдовый осмотр</a:t>
          </a:r>
        </a:p>
      </dsp:txBody>
      <dsp:txXfrm rot="-5400000">
        <a:off x="746239" y="4072423"/>
        <a:ext cx="17293699" cy="625284"/>
      </dsp:txXfrm>
    </dsp:sp>
    <dsp:sp modelId="{7F6509CD-2867-4890-8194-CBB857EABA81}">
      <dsp:nvSpPr>
        <dsp:cNvPr id="0" name=""/>
        <dsp:cNvSpPr/>
      </dsp:nvSpPr>
      <dsp:spPr>
        <a:xfrm rot="5400000">
          <a:off x="-159908" y="5183172"/>
          <a:ext cx="1066055" cy="7462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6</a:t>
          </a:r>
        </a:p>
      </dsp:txBody>
      <dsp:txXfrm rot="-5400000">
        <a:off x="1" y="5396382"/>
        <a:ext cx="746238" cy="319817"/>
      </dsp:txXfrm>
    </dsp:sp>
    <dsp:sp modelId="{A457FD48-3335-429B-8EE6-4827EA9D3D7C}">
      <dsp:nvSpPr>
        <dsp:cNvPr id="0" name=""/>
        <dsp:cNvSpPr/>
      </dsp:nvSpPr>
      <dsp:spPr>
        <a:xfrm rot="5400000">
          <a:off x="9063533" y="-3294030"/>
          <a:ext cx="692936" cy="173275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b="1" kern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Документарная проверка</a:t>
          </a:r>
        </a:p>
      </dsp:txBody>
      <dsp:txXfrm rot="-5400000">
        <a:off x="746239" y="5057090"/>
        <a:ext cx="17293699" cy="625284"/>
      </dsp:txXfrm>
    </dsp:sp>
    <dsp:sp modelId="{EDD9D856-5105-48DD-ACEE-C9A0A051BFAB}">
      <dsp:nvSpPr>
        <dsp:cNvPr id="0" name=""/>
        <dsp:cNvSpPr/>
      </dsp:nvSpPr>
      <dsp:spPr>
        <a:xfrm rot="5400000">
          <a:off x="-159908" y="6186514"/>
          <a:ext cx="1066055" cy="7462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7</a:t>
          </a:r>
        </a:p>
      </dsp:txBody>
      <dsp:txXfrm rot="-5400000">
        <a:off x="1" y="6399724"/>
        <a:ext cx="746238" cy="319817"/>
      </dsp:txXfrm>
    </dsp:sp>
    <dsp:sp modelId="{F2749A85-33FF-4C90-9569-147BBFF3FB9B}">
      <dsp:nvSpPr>
        <dsp:cNvPr id="0" name=""/>
        <dsp:cNvSpPr/>
      </dsp:nvSpPr>
      <dsp:spPr>
        <a:xfrm rot="5400000">
          <a:off x="9063533" y="-2242411"/>
          <a:ext cx="692936" cy="173275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b="1" kern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Выездная проверка</a:t>
          </a:r>
        </a:p>
      </dsp:txBody>
      <dsp:txXfrm rot="-5400000">
        <a:off x="746239" y="6108709"/>
        <a:ext cx="17293699" cy="625284"/>
      </dsp:txXfrm>
    </dsp:sp>
    <dsp:sp modelId="{E8146996-BB99-47C8-86DD-00BE8D0A877A}">
      <dsp:nvSpPr>
        <dsp:cNvPr id="0" name=""/>
        <dsp:cNvSpPr/>
      </dsp:nvSpPr>
      <dsp:spPr>
        <a:xfrm rot="5400000">
          <a:off x="-159908" y="7189856"/>
          <a:ext cx="1066055" cy="7462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-5400000">
        <a:off x="1" y="7403066"/>
        <a:ext cx="746238" cy="319817"/>
      </dsp:txXfrm>
    </dsp:sp>
    <dsp:sp modelId="{B0666D54-8760-47FB-B606-C5E108A448BB}">
      <dsp:nvSpPr>
        <dsp:cNvPr id="0" name=""/>
        <dsp:cNvSpPr/>
      </dsp:nvSpPr>
      <dsp:spPr>
        <a:xfrm rot="5400000">
          <a:off x="9063533" y="-1287346"/>
          <a:ext cx="692936" cy="173275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b="1" kern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Наблюдение за соблюдением обязательных требований</a:t>
          </a:r>
        </a:p>
      </dsp:txBody>
      <dsp:txXfrm rot="-5400000">
        <a:off x="746239" y="7063774"/>
        <a:ext cx="17293699" cy="625284"/>
      </dsp:txXfrm>
    </dsp:sp>
    <dsp:sp modelId="{F4207AB9-F1DD-4F97-BA08-53B78AE57758}">
      <dsp:nvSpPr>
        <dsp:cNvPr id="0" name=""/>
        <dsp:cNvSpPr/>
      </dsp:nvSpPr>
      <dsp:spPr>
        <a:xfrm rot="5400000">
          <a:off x="-159908" y="8193198"/>
          <a:ext cx="1066055" cy="7462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800" kern="1200" dirty="0"/>
        </a:p>
      </dsp:txBody>
      <dsp:txXfrm rot="-5400000">
        <a:off x="1" y="8406408"/>
        <a:ext cx="746238" cy="319817"/>
      </dsp:txXfrm>
    </dsp:sp>
    <dsp:sp modelId="{2936FCE0-1A21-438C-9102-642D2E1663E1}">
      <dsp:nvSpPr>
        <dsp:cNvPr id="0" name=""/>
        <dsp:cNvSpPr/>
      </dsp:nvSpPr>
      <dsp:spPr>
        <a:xfrm rot="5400000">
          <a:off x="9063533" y="-284004"/>
          <a:ext cx="692936" cy="173275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5400" rIns="25400" bIns="254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000" b="1" kern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rPr>
            <a:t>Выездное обследование</a:t>
          </a:r>
        </a:p>
      </dsp:txBody>
      <dsp:txXfrm rot="-5400000">
        <a:off x="746239" y="8067116"/>
        <a:ext cx="17293699" cy="6252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E65EC-B5AD-48D7-A6C6-339FC96B0061}" type="datetimeFigureOut">
              <a:rPr lang="ru-RU" smtClean="0"/>
              <a:t>26.05.2025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6BFCF-A183-4D9A-8801-0CAEEFDFE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437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3817398" y="10235123"/>
            <a:ext cx="2918910" cy="53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449747-0E36-411E-9E7D-F8609B2BC94B}" type="slidenum">
              <a:rPr lang="ru-RU" altLang="ru-RU" smtClean="0">
                <a:latin typeface="Calibri" panose="020F0502020204030204" pitchFamily="34" charset="0"/>
              </a:rPr>
              <a:pPr/>
              <a:t>1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214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A7BD7-7026-4C07-BA74-41F61C091B0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258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223838" y="808038"/>
            <a:ext cx="7185026" cy="40417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793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C6BFCF-A183-4D9A-8801-0CAEEFDFED4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511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C6BFCF-A183-4D9A-8801-0CAEEFDFED4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09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C6BFCF-A183-4D9A-8801-0CAEEFDFED4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999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842EE6-DE3D-4672-970E-D8A329B1066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7848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A7BD7-7026-4C07-BA74-41F61C091B04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382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62520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xfrm>
            <a:off x="3817398" y="10235123"/>
            <a:ext cx="2918910" cy="53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4306F1-FB4D-49C6-A934-2D28ABBCA8B7}" type="slidenum">
              <a:rPr lang="ru-RU" altLang="ru-RU" smtClean="0">
                <a:latin typeface="Calibri" panose="020F0502020204030204" pitchFamily="34" charset="0"/>
              </a:rPr>
              <a:pPr/>
              <a:t>44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561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736823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=""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15689"/>
          <a:stretch/>
        </p:blipFill>
        <p:spPr>
          <a:xfrm>
            <a:off x="-1" y="9133904"/>
            <a:ext cx="18288002" cy="115309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6612792" y="8767033"/>
            <a:ext cx="11675208" cy="1519964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=""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4173200" y="9739309"/>
            <a:ext cx="4114800" cy="547688"/>
          </a:xfrm>
          <a:effectLst/>
        </p:spPr>
        <p:txBody>
          <a:bodyPr/>
          <a:lstStyle>
            <a:lvl1pPr>
              <a:defRPr sz="21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5"/>
            <a:ext cx="18288000" cy="12382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16" name="Title 2">
            <a:extLst>
              <a:ext uri="{FF2B5EF4-FFF2-40B4-BE49-F238E27FC236}">
                <a16:creationId xmlns=""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038" y="8"/>
            <a:ext cx="15801977" cy="1257299"/>
          </a:xfrm>
        </p:spPr>
        <p:txBody>
          <a:bodyPr anchor="ctr">
            <a:normAutofit/>
          </a:bodyPr>
          <a:lstStyle>
            <a:lvl1pPr>
              <a:tabLst>
                <a:tab pos="1214438" algn="l"/>
              </a:tabLst>
              <a:defRPr sz="36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=""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8390"/>
          <a:stretch/>
        </p:blipFill>
        <p:spPr>
          <a:xfrm>
            <a:off x="263087" y="214889"/>
            <a:ext cx="916871" cy="8275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2" y="9329743"/>
            <a:ext cx="10516577" cy="98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659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"/>
          <p:cNvSpPr/>
          <p:nvPr/>
        </p:nvSpPr>
        <p:spPr>
          <a:xfrm>
            <a:off x="1" y="1"/>
            <a:ext cx="925523" cy="10312504"/>
          </a:xfrm>
          <a:prstGeom prst="rect">
            <a:avLst/>
          </a:prstGeom>
          <a:solidFill>
            <a:srgbClr val="1150AA"/>
          </a:solidFill>
          <a:ln w="3175">
            <a:miter lim="400000"/>
          </a:ln>
        </p:spPr>
        <p:txBody>
          <a:bodyPr lIns="51785" tIns="51785" rIns="51785" bIns="51785" anchor="ctr"/>
          <a:lstStyle/>
          <a:p>
            <a:pPr marL="0" marR="0" lvl="0" indent="0" algn="ctr" defTabSz="61458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209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 Bold"/>
              <a:sym typeface="Helvetica Neue Medium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="" xmlns:a16="http://schemas.microsoft.com/office/drawing/2014/main" id="{BE3BB8C2-205A-A848-81F2-4AE11355E6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00226" y="526257"/>
            <a:ext cx="10988279" cy="76944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ts val="5985"/>
              </a:lnSpc>
              <a:spcBef>
                <a:spcPts val="0"/>
              </a:spcBef>
              <a:buNone/>
              <a:defRPr sz="5985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="" xmlns:a16="http://schemas.microsoft.com/office/drawing/2014/main" id="{8F181B32-304C-554C-9B35-9613FA4D9E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00226" y="1766998"/>
            <a:ext cx="10033712" cy="44715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ts val="3741"/>
              </a:lnSpc>
              <a:spcBef>
                <a:spcPts val="1496"/>
              </a:spcBef>
              <a:buNone/>
              <a:defRPr sz="2992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Подзаголовок</a:t>
            </a:r>
          </a:p>
        </p:txBody>
      </p:sp>
      <p:sp>
        <p:nvSpPr>
          <p:cNvPr id="16" name="Текст 9">
            <a:extLst>
              <a:ext uri="{FF2B5EF4-FFF2-40B4-BE49-F238E27FC236}">
                <a16:creationId xmlns="" xmlns:a16="http://schemas.microsoft.com/office/drawing/2014/main" id="{3168CAFB-F5A8-C342-845A-ADB2EABE99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00226" y="3189174"/>
            <a:ext cx="6462713" cy="28854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ts val="2244"/>
              </a:lnSpc>
              <a:spcBef>
                <a:spcPts val="1347"/>
              </a:spcBef>
              <a:buNone/>
              <a:defRPr sz="2394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текста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="" xmlns:a16="http://schemas.microsoft.com/office/drawing/2014/main" id="{D95AD9F2-4594-6E42-A37B-A6F3C22A1F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97845" y="7327852"/>
            <a:ext cx="6462713" cy="21940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ts val="1646"/>
              </a:lnSpc>
              <a:spcBef>
                <a:spcPts val="0"/>
              </a:spcBef>
              <a:buNone/>
              <a:defRPr sz="2095" b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Источник</a:t>
            </a:r>
          </a:p>
        </p:txBody>
      </p:sp>
      <p:sp>
        <p:nvSpPr>
          <p:cNvPr id="14" name="Номер слайда">
            <a:extLst>
              <a:ext uri="{FF2B5EF4-FFF2-40B4-BE49-F238E27FC236}">
                <a16:creationId xmlns="" xmlns:a16="http://schemas.microsoft.com/office/drawing/2014/main" id="{20318385-8C1C-A149-B421-380F4FB4BE5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800225" y="9438296"/>
            <a:ext cx="698877" cy="25327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 defTabSz="1824122">
              <a:defRPr sz="1646" spc="66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Neue Machina Regular"/>
              </a:defRPr>
            </a:lvl1pPr>
          </a:lstStyle>
          <a:p>
            <a:pPr hangingPunct="0">
              <a:defRPr/>
            </a:pPr>
            <a:fld id="{2EB202F4-93DA-BD41-8EC6-543C1F1A6118}" type="slidenum">
              <a:rPr lang="ru-RU" kern="0" smtClean="0">
                <a:solidFill>
                  <a:srgbClr val="000000"/>
                </a:solidFill>
              </a:rPr>
              <a:pPr hangingPunct="0">
                <a:defRPr/>
              </a:pPr>
              <a:t>‹#›</a:t>
            </a:fld>
            <a:endParaRPr lang="ru-RU" kern="0" dirty="0">
              <a:solidFill>
                <a:srgbClr val="000000"/>
              </a:solidFill>
            </a:endParaRPr>
          </a:p>
        </p:txBody>
      </p:sp>
      <p:sp>
        <p:nvSpPr>
          <p:cNvPr id="19" name="Нижний Новгород">
            <a:extLst>
              <a:ext uri="{FF2B5EF4-FFF2-40B4-BE49-F238E27FC236}">
                <a16:creationId xmlns="" xmlns:a16="http://schemas.microsoft.com/office/drawing/2014/main" id="{2ED5AD33-4AFD-8F4E-8149-F78D50A02301}"/>
              </a:ext>
            </a:extLst>
          </p:cNvPr>
          <p:cNvSpPr txBox="1"/>
          <p:nvPr userDrawn="1"/>
        </p:nvSpPr>
        <p:spPr>
          <a:xfrm>
            <a:off x="15505070" y="9437974"/>
            <a:ext cx="1918538" cy="25327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200" spc="88">
                <a:solidFill>
                  <a:srgbClr val="3B3B3B"/>
                </a:solidFill>
                <a:latin typeface="Neue Machina Regular"/>
                <a:ea typeface="Neue Machina Regular"/>
                <a:cs typeface="Neue Machina Regular"/>
                <a:sym typeface="Neue Machina Regular"/>
              </a:defRPr>
            </a:lvl1pPr>
          </a:lstStyle>
          <a:p>
            <a:pPr marL="0" marR="0" lvl="0" indent="0" algn="r" defTabSz="182558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46" b="0" i="0" u="none" strike="noStrike" kern="0" cap="none" spc="132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Neue Machina Regular"/>
              </a:rPr>
              <a:t>г. Калининград</a:t>
            </a:r>
            <a:endParaRPr kumimoji="0" sz="1646" b="0" i="0" u="none" strike="noStrike" kern="0" cap="none" spc="132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Neue Machina Regular"/>
            </a:endParaRPr>
          </a:p>
        </p:txBody>
      </p:sp>
      <p:sp>
        <p:nvSpPr>
          <p:cNvPr id="24" name="Линия">
            <a:extLst>
              <a:ext uri="{FF2B5EF4-FFF2-40B4-BE49-F238E27FC236}">
                <a16:creationId xmlns="" xmlns:a16="http://schemas.microsoft.com/office/drawing/2014/main" id="{95A5A07B-6B99-0A43-979C-9702D138EB91}"/>
              </a:ext>
            </a:extLst>
          </p:cNvPr>
          <p:cNvSpPr/>
          <p:nvPr userDrawn="1"/>
        </p:nvSpPr>
        <p:spPr>
          <a:xfrm>
            <a:off x="1800225" y="9316151"/>
            <a:ext cx="15623382" cy="0"/>
          </a:xfrm>
          <a:prstGeom prst="line">
            <a:avLst/>
          </a:prstGeom>
          <a:ln w="38100">
            <a:solidFill>
              <a:srgbClr val="1150AA"/>
            </a:solidFill>
            <a:miter lim="400000"/>
          </a:ln>
        </p:spPr>
        <p:txBody>
          <a:bodyPr lIns="51785" tIns="51785" rIns="51785" bIns="51785" anchor="ctr"/>
          <a:lstStyle/>
          <a:p>
            <a:pPr marL="0" marR="0" lvl="0" indent="0" algn="ctr" defTabSz="182558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Helvetica Neue"/>
            </a:endParaRPr>
          </a:p>
        </p:txBody>
      </p:sp>
      <p:sp>
        <p:nvSpPr>
          <p:cNvPr id="4" name="Диаграмма 3">
            <a:extLst>
              <a:ext uri="{FF2B5EF4-FFF2-40B4-BE49-F238E27FC236}">
                <a16:creationId xmlns="" xmlns:a16="http://schemas.microsoft.com/office/drawing/2014/main" id="{EE1A7096-C076-540E-B4B5-144CFEB010D4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1797843" y="3704057"/>
            <a:ext cx="8451057" cy="3365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46" b="1" baseline="0"/>
            </a:lvl1pPr>
          </a:lstStyle>
          <a:p>
            <a:r>
              <a:rPr lang="ru-RU" dirty="0"/>
              <a:t>График или диаграмма</a:t>
            </a:r>
          </a:p>
        </p:txBody>
      </p:sp>
      <p:pic>
        <p:nvPicPr>
          <p:cNvPr id="2" name="Рисунок 1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="" xmlns:a16="http://schemas.microsoft.com/office/drawing/2014/main" id="{56DECB9E-91D4-2410-745F-43FB7E2893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0858" y="204910"/>
            <a:ext cx="2322000" cy="135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6451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8.svg"/><Relationship Id="rId7" Type="http://schemas.openxmlformats.org/officeDocument/2006/relationships/diagramLayout" Target="../diagrams/layou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image" Target="../media/image14.svg"/><Relationship Id="rId10" Type="http://schemas.microsoft.com/office/2007/relationships/diagramDrawing" Target="../diagrams/drawing1.xml"/><Relationship Id="rId4" Type="http://schemas.openxmlformats.org/officeDocument/2006/relationships/image" Target="../media/image11.png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login.consultant.ru/link/?req=doc&amp;base=LAW&amp;n=389501&amp;dst=100512&amp;field=134&amp;date=06.06.2022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1.pn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4.sv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7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18.png"/><Relationship Id="rId4" Type="http://schemas.openxmlformats.org/officeDocument/2006/relationships/image" Target="../media/image21.svg"/><Relationship Id="rId9" Type="http://schemas.microsoft.com/office/2007/relationships/diagramDrawing" Target="../diagrams/drawing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0.gif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14.sv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2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14.sv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1.svg"/><Relationship Id="rId7" Type="http://schemas.openxmlformats.org/officeDocument/2006/relationships/diagramColors" Target="../diagrams/colors7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13" Type="http://schemas.microsoft.com/office/2007/relationships/diagramDrawing" Target="../diagrams/drawing9.xml"/><Relationship Id="rId3" Type="http://schemas.openxmlformats.org/officeDocument/2006/relationships/image" Target="../media/image21.svg"/><Relationship Id="rId7" Type="http://schemas.openxmlformats.org/officeDocument/2006/relationships/diagramColors" Target="../diagrams/colors8.xml"/><Relationship Id="rId12" Type="http://schemas.openxmlformats.org/officeDocument/2006/relationships/diagramColors" Target="../diagrams/colors9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8.xml"/><Relationship Id="rId11" Type="http://schemas.openxmlformats.org/officeDocument/2006/relationships/diagramQuickStyle" Target="../diagrams/quickStyle9.xml"/><Relationship Id="rId5" Type="http://schemas.openxmlformats.org/officeDocument/2006/relationships/diagramLayout" Target="../diagrams/layout8.xml"/><Relationship Id="rId10" Type="http://schemas.openxmlformats.org/officeDocument/2006/relationships/diagramLayout" Target="../diagrams/layout9.xml"/><Relationship Id="rId4" Type="http://schemas.openxmlformats.org/officeDocument/2006/relationships/diagramData" Target="../diagrams/data8.xml"/><Relationship Id="rId9" Type="http://schemas.openxmlformats.org/officeDocument/2006/relationships/diagramData" Target="../diagrams/data9.xml"/><Relationship Id="rId1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image" Target="../media/image8.png"/><Relationship Id="rId7" Type="http://schemas.openxmlformats.org/officeDocument/2006/relationships/diagramData" Target="../diagrams/data10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microsoft.com/office/2007/relationships/diagramDrawing" Target="../diagrams/drawing10.xml"/><Relationship Id="rId5" Type="http://schemas.openxmlformats.org/officeDocument/2006/relationships/image" Target="../media/image11.png"/><Relationship Id="rId10" Type="http://schemas.openxmlformats.org/officeDocument/2006/relationships/diagramColors" Target="../diagrams/colors10.xml"/><Relationship Id="rId4" Type="http://schemas.openxmlformats.org/officeDocument/2006/relationships/image" Target="../media/image8.svg"/><Relationship Id="rId9" Type="http://schemas.openxmlformats.org/officeDocument/2006/relationships/diagramQuickStyle" Target="../diagrams/quickStyle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8.svg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21.svg"/><Relationship Id="rId7" Type="http://schemas.openxmlformats.org/officeDocument/2006/relationships/diagramQuickStyle" Target="../diagrams/quickStyle1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2.xml"/><Relationship Id="rId5" Type="http://schemas.openxmlformats.org/officeDocument/2006/relationships/diagramData" Target="../diagrams/data12.xml"/><Relationship Id="rId4" Type="http://schemas.openxmlformats.org/officeDocument/2006/relationships/image" Target="../media/image39.png"/><Relationship Id="rId9" Type="http://schemas.microsoft.com/office/2007/relationships/diagramDrawing" Target="../diagrams/drawing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3.xml"/><Relationship Id="rId3" Type="http://schemas.openxmlformats.org/officeDocument/2006/relationships/image" Target="../media/image8.svg"/><Relationship Id="rId7" Type="http://schemas.openxmlformats.org/officeDocument/2006/relationships/diagramLayout" Target="../diagrams/layout1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3.xml"/><Relationship Id="rId11" Type="http://schemas.openxmlformats.org/officeDocument/2006/relationships/image" Target="../media/image41.png"/><Relationship Id="rId5" Type="http://schemas.openxmlformats.org/officeDocument/2006/relationships/image" Target="../media/image14.svg"/><Relationship Id="rId10" Type="http://schemas.microsoft.com/office/2007/relationships/diagramDrawing" Target="../diagrams/drawing13.xml"/><Relationship Id="rId4" Type="http://schemas.openxmlformats.org/officeDocument/2006/relationships/image" Target="../media/image11.png"/><Relationship Id="rId9" Type="http://schemas.openxmlformats.org/officeDocument/2006/relationships/diagramColors" Target="../diagrams/colors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7" Type="http://schemas.openxmlformats.org/officeDocument/2006/relationships/image" Target="../media/image50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21.svg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13" Type="http://schemas.openxmlformats.org/officeDocument/2006/relationships/diagramLayout" Target="../diagrams/layout15.xml"/><Relationship Id="rId18" Type="http://schemas.openxmlformats.org/officeDocument/2006/relationships/image" Target="../media/image49.png"/><Relationship Id="rId3" Type="http://schemas.openxmlformats.org/officeDocument/2006/relationships/image" Target="../media/image46.png"/><Relationship Id="rId7" Type="http://schemas.openxmlformats.org/officeDocument/2006/relationships/diagramData" Target="../diagrams/data14.xml"/><Relationship Id="rId12" Type="http://schemas.openxmlformats.org/officeDocument/2006/relationships/diagramData" Target="../diagrams/data15.xml"/><Relationship Id="rId17" Type="http://schemas.microsoft.com/office/2017/06/relationships/model3d" Target="../media/model3d1.glb"/><Relationship Id="rId2" Type="http://schemas.openxmlformats.org/officeDocument/2006/relationships/image" Target="../media/image45.gif"/><Relationship Id="rId16" Type="http://schemas.microsoft.com/office/2007/relationships/diagramDrawing" Target="../diagrams/drawing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microsoft.com/office/2007/relationships/diagramDrawing" Target="../diagrams/drawing14.xml"/><Relationship Id="rId5" Type="http://schemas.openxmlformats.org/officeDocument/2006/relationships/image" Target="../media/image47.png"/><Relationship Id="rId15" Type="http://schemas.openxmlformats.org/officeDocument/2006/relationships/diagramColors" Target="../diagrams/colors15.xml"/><Relationship Id="rId10" Type="http://schemas.openxmlformats.org/officeDocument/2006/relationships/diagramColors" Target="../diagrams/colors14.xml"/><Relationship Id="rId19" Type="http://schemas.openxmlformats.org/officeDocument/2006/relationships/image" Target="../media/image49.png"/><Relationship Id="rId4" Type="http://schemas.openxmlformats.org/officeDocument/2006/relationships/image" Target="../media/image8.svg"/><Relationship Id="rId9" Type="http://schemas.openxmlformats.org/officeDocument/2006/relationships/diagramQuickStyle" Target="../diagrams/quickStyle14.xml"/><Relationship Id="rId14" Type="http://schemas.openxmlformats.org/officeDocument/2006/relationships/diagramQuickStyle" Target="../diagrams/quickStyle1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7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notesSlide" Target="../notesSlides/notesSlide10.xml"/><Relationship Id="rId7" Type="http://schemas.openxmlformats.org/officeDocument/2006/relationships/hyperlink" Target="http://kareliaombudsman.ru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hyperlink" Target="mailto:ombudsmanbiz@govrk.bizml.ru" TargetMode="External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/>
          </p:nvPr>
        </p:nvGraphicFramePr>
        <p:xfrm>
          <a:off x="23225" y="-13711"/>
          <a:ext cx="18347750" cy="10360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Acrobat Document" r:id="rId4" imgW="8019882" imgH="5676658" progId="Acrobat.Document.DC">
                  <p:embed/>
                </p:oleObj>
              </mc:Choice>
              <mc:Fallback>
                <p:oleObj name="Acrobat Document" r:id="rId4" imgW="8019882" imgH="5676658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225" y="-13711"/>
                        <a:ext cx="18347750" cy="103606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6" name="Объект 2"/>
          <p:cNvSpPr txBox="1">
            <a:spLocks/>
          </p:cNvSpPr>
          <p:nvPr/>
        </p:nvSpPr>
        <p:spPr bwMode="auto">
          <a:xfrm>
            <a:off x="9824187" y="3783130"/>
            <a:ext cx="4281930" cy="117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177" b="1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147" name="Объект 2"/>
          <p:cNvSpPr txBox="1">
            <a:spLocks/>
          </p:cNvSpPr>
          <p:nvPr/>
        </p:nvSpPr>
        <p:spPr bwMode="auto">
          <a:xfrm>
            <a:off x="11983507" y="3191474"/>
            <a:ext cx="3036003" cy="140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720" b="1">
              <a:solidFill>
                <a:srgbClr val="0F59C7"/>
              </a:solidFill>
              <a:latin typeface="Century Gothic" panose="020B0502020202020204" pitchFamily="34" charset="0"/>
            </a:endParaRPr>
          </a:p>
        </p:txBody>
      </p:sp>
      <p:sp>
        <p:nvSpPr>
          <p:cNvPr id="6148" name="Объект 2"/>
          <p:cNvSpPr txBox="1">
            <a:spLocks/>
          </p:cNvSpPr>
          <p:nvPr/>
        </p:nvSpPr>
        <p:spPr bwMode="auto">
          <a:xfrm>
            <a:off x="-475771" y="3394453"/>
            <a:ext cx="2964747" cy="100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720" b="1">
              <a:solidFill>
                <a:srgbClr val="0F59C7"/>
              </a:solidFill>
              <a:latin typeface="Century Gothic" panose="020B0502020202020204" pitchFamily="34" charset="0"/>
            </a:endParaRPr>
          </a:p>
        </p:txBody>
      </p:sp>
      <p:sp>
        <p:nvSpPr>
          <p:cNvPr id="6149" name="Объект 2"/>
          <p:cNvSpPr txBox="1">
            <a:spLocks/>
          </p:cNvSpPr>
          <p:nvPr/>
        </p:nvSpPr>
        <p:spPr bwMode="auto">
          <a:xfrm>
            <a:off x="1966421" y="4793691"/>
            <a:ext cx="3256255" cy="188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720" b="1">
              <a:solidFill>
                <a:srgbClr val="0F59C7"/>
              </a:solidFill>
              <a:latin typeface="Century Gothic" panose="020B0502020202020204" pitchFamily="34" charset="0"/>
            </a:endParaRPr>
          </a:p>
        </p:txBody>
      </p:sp>
      <p:sp>
        <p:nvSpPr>
          <p:cNvPr id="6150" name="Объект 2"/>
          <p:cNvSpPr txBox="1">
            <a:spLocks/>
          </p:cNvSpPr>
          <p:nvPr/>
        </p:nvSpPr>
        <p:spPr bwMode="auto">
          <a:xfrm>
            <a:off x="6893990" y="4189081"/>
            <a:ext cx="3329671" cy="1295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3265" b="1">
              <a:solidFill>
                <a:srgbClr val="0F59C7"/>
              </a:solidFill>
              <a:latin typeface="Century Gothic" panose="020B0502020202020204" pitchFamily="34" charset="0"/>
            </a:endParaRPr>
          </a:p>
        </p:txBody>
      </p:sp>
      <p:sp>
        <p:nvSpPr>
          <p:cNvPr id="6151" name="Объект 2"/>
          <p:cNvSpPr txBox="1">
            <a:spLocks/>
          </p:cNvSpPr>
          <p:nvPr/>
        </p:nvSpPr>
        <p:spPr bwMode="auto">
          <a:xfrm>
            <a:off x="2480338" y="693144"/>
            <a:ext cx="13111391" cy="598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362" b="1">
              <a:latin typeface="Century Gothic" panose="020B0502020202020204" pitchFamily="34" charset="0"/>
            </a:endParaRPr>
          </a:p>
        </p:txBody>
      </p:sp>
      <p:sp>
        <p:nvSpPr>
          <p:cNvPr id="6152" name="Объект 2"/>
          <p:cNvSpPr txBox="1">
            <a:spLocks/>
          </p:cNvSpPr>
          <p:nvPr/>
        </p:nvSpPr>
        <p:spPr bwMode="auto">
          <a:xfrm>
            <a:off x="11689839" y="4931887"/>
            <a:ext cx="3625498" cy="43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720" b="1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100064" y="2230578"/>
            <a:ext cx="12534852" cy="533684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hangingPunct="1">
              <a:defRPr/>
            </a:pPr>
            <a:endParaRPr lang="ru-RU" sz="4080" b="1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algn="ctr" hangingPunct="1">
              <a:defRPr/>
            </a:pPr>
            <a:r>
              <a:rPr lang="ru-RU" sz="6000" b="1" dirty="0">
                <a:solidFill>
                  <a:srgbClr val="17375E"/>
                </a:solidFill>
                <a:cs typeface="Arial" pitchFamily="34" charset="0"/>
              </a:rPr>
              <a:t>УПОЛНОМОЧЕННЫЙ ПО ЗАЩИТЕ ПРАВ ПРЕДПРИНИМАТЕЛЕЙ </a:t>
            </a:r>
          </a:p>
          <a:p>
            <a:pPr algn="ctr" hangingPunct="1">
              <a:defRPr/>
            </a:pPr>
            <a:r>
              <a:rPr lang="ru-RU" sz="6000" b="1" dirty="0">
                <a:solidFill>
                  <a:srgbClr val="17375E"/>
                </a:solidFill>
                <a:cs typeface="Arial" pitchFamily="34" charset="0"/>
              </a:rPr>
              <a:t>В РЕСПУБЛИКЕ КАРЕЛИЯ</a:t>
            </a:r>
          </a:p>
          <a:p>
            <a:pPr algn="ctr" hangingPunct="1">
              <a:defRPr/>
            </a:pPr>
            <a:r>
              <a:rPr lang="ru-RU" sz="6000" b="1" dirty="0">
                <a:solidFill>
                  <a:srgbClr val="C00000"/>
                </a:solidFill>
                <a:cs typeface="Arial" pitchFamily="34" charset="0"/>
              </a:rPr>
              <a:t>ГНЁТОВА ЕЛЕНА ГЕОРГИЕВНА </a:t>
            </a:r>
          </a:p>
          <a:p>
            <a:pPr hangingPunct="1">
              <a:defRPr/>
            </a:pPr>
            <a:endParaRPr lang="ru-RU" sz="6000" b="1" dirty="0">
              <a:solidFill>
                <a:srgbClr val="C00000"/>
              </a:solidFill>
              <a:cs typeface="Arial" pitchFamily="34" charset="0"/>
            </a:endParaRPr>
          </a:p>
        </p:txBody>
      </p:sp>
      <p:pic>
        <p:nvPicPr>
          <p:cNvPr id="6154" name="Рисунок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329" y="323900"/>
            <a:ext cx="2057833" cy="1561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869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DE2ED7D0-A7B2-3A84-35D9-B46635F2A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1" y="-38950"/>
            <a:ext cx="13818732" cy="10364049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>
            <a:alphaModFix amt="12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2051216">
            <a:off x="12497684" y="-1789817"/>
            <a:ext cx="8229600" cy="82296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919521" y="7226289"/>
            <a:ext cx="4698291" cy="406402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6565" y="5351735"/>
            <a:ext cx="4901090" cy="4239443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2715979" y="9112827"/>
            <a:ext cx="7107382" cy="145473"/>
          </a:xfrm>
          <a:prstGeom prst="rect">
            <a:avLst/>
          </a:prstGeom>
          <a:solidFill>
            <a:srgbClr val="1468A2"/>
          </a:solidFill>
        </p:spPr>
      </p:sp>
      <p:grpSp>
        <p:nvGrpSpPr>
          <p:cNvPr id="7" name="Group 7"/>
          <p:cNvGrpSpPr/>
          <p:nvPr/>
        </p:nvGrpSpPr>
        <p:grpSpPr>
          <a:xfrm>
            <a:off x="9220200" y="4914900"/>
            <a:ext cx="9054059" cy="5290729"/>
            <a:chOff x="-1" y="-539865"/>
            <a:chExt cx="15002068" cy="4975090"/>
          </a:xfrm>
        </p:grpSpPr>
        <p:sp>
          <p:nvSpPr>
            <p:cNvPr id="8" name="AutoShape 8"/>
            <p:cNvSpPr/>
            <p:nvPr/>
          </p:nvSpPr>
          <p:spPr>
            <a:xfrm>
              <a:off x="-1" y="-539865"/>
              <a:ext cx="15002068" cy="497509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358441" y="-185000"/>
              <a:ext cx="13657824" cy="42206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39"/>
                </a:lnSpc>
              </a:pPr>
              <a:r>
                <a:rPr lang="ru-RU" sz="4400" b="1" spc="107" dirty="0">
                  <a:latin typeface="Arial" panose="020B0604020202020204" pitchFamily="34" charset="0"/>
                  <a:cs typeface="Arial" panose="020B0604020202020204" pitchFamily="34" charset="0"/>
                </a:rPr>
                <a:t>Виды контрольных (надзорных) мероприятий и контрольных (надзорных) действий. </a:t>
              </a:r>
            </a:p>
            <a:p>
              <a:pPr algn="ctr">
                <a:lnSpc>
                  <a:spcPts val="5039"/>
                </a:lnSpc>
              </a:pPr>
              <a:r>
                <a:rPr lang="ru-RU" sz="4400" b="1" spc="107" dirty="0">
                  <a:latin typeface="Arial" panose="020B0604020202020204" pitchFamily="34" charset="0"/>
                  <a:cs typeface="Arial" panose="020B0604020202020204" pitchFamily="34" charset="0"/>
                </a:rPr>
                <a:t>Специальные режимы государственного контроля (надзора)</a:t>
              </a:r>
              <a:endParaRPr lang="en-US" sz="4400" b="1" spc="10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6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-182881" y="0"/>
            <a:ext cx="18242281" cy="15265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36"/>
              </a:lnSpc>
            </a:pPr>
            <a:r>
              <a:rPr lang="ru-RU" sz="4000" b="1" spc="29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Понятие «государственный контроль (надзор), муниципальный </a:t>
            </a:r>
            <a:r>
              <a:rPr lang="ru-RU" sz="4000" b="1" spc="29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контроль»</a:t>
            </a:r>
            <a:endParaRPr lang="en-US" sz="4000" b="1" spc="29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008C727-BE1A-F960-87B3-F405B12E41ED}"/>
              </a:ext>
            </a:extLst>
          </p:cNvPr>
          <p:cNvSpPr txBox="1"/>
          <p:nvPr/>
        </p:nvSpPr>
        <p:spPr>
          <a:xfrm>
            <a:off x="228600" y="2749728"/>
            <a:ext cx="7162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</a:t>
            </a:r>
          </a:p>
          <a:p>
            <a:r>
              <a:rPr lang="ru-RU" sz="3200" b="1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31.07.2020 </a:t>
            </a:r>
            <a:r>
              <a:rPr lang="en-US" sz="3200" b="1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248-</a:t>
            </a:r>
            <a:r>
              <a:rPr lang="ru-RU" sz="3200" b="1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ФЗ</a:t>
            </a:r>
          </a:p>
          <a:p>
            <a:r>
              <a:rPr lang="ru-RU" sz="3200" b="1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государственном контроле (надзоре) и муниципальном контроле в Российской Федерации"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1544985-F0F4-C9E0-F886-B36517DB4BF3}"/>
              </a:ext>
            </a:extLst>
          </p:cNvPr>
          <p:cNvSpPr txBox="1"/>
          <p:nvPr/>
        </p:nvSpPr>
        <p:spPr>
          <a:xfrm>
            <a:off x="7056119" y="1549432"/>
            <a:ext cx="11231880" cy="84638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3200" b="1" i="0" u="none" strike="noStrike" baseline="0" dirty="0" smtClean="0">
                <a:latin typeface="Arial" panose="020B0604020202020204" pitchFamily="34" charset="0"/>
              </a:rPr>
              <a:t>Под </a:t>
            </a:r>
            <a:r>
              <a:rPr lang="ru-RU" sz="3200" b="1" i="0" u="none" strike="noStrike" baseline="0" dirty="0">
                <a:latin typeface="Arial" panose="020B0604020202020204" pitchFamily="34" charset="0"/>
              </a:rPr>
              <a:t>государственным контролем (надзором), муниципальным контролем в Российской Федерации понимается  деятельность контрольных (надзорных) органов, направленная на: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b="1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</a:rPr>
              <a:t>предупреждение, выявление и пресечение нарушений обязательных требований</a:t>
            </a:r>
            <a:r>
              <a:rPr lang="ru-RU" sz="3200" b="0" i="0" u="none" strike="noStrike" baseline="0" dirty="0">
                <a:latin typeface="Arial" panose="020B0604020202020204" pitchFamily="34" charset="0"/>
              </a:rPr>
              <a:t>, осуществляемая в пределах полномочий контрольных (надзорных) органов </a:t>
            </a:r>
            <a:r>
              <a:rPr lang="ru-RU" sz="3200" b="1" i="0" u="sng" strike="noStrike" baseline="0" dirty="0">
                <a:latin typeface="Arial" panose="020B0604020202020204" pitchFamily="34" charset="0"/>
              </a:rPr>
              <a:t>посредством</a:t>
            </a:r>
            <a:r>
              <a:rPr lang="ru-RU" sz="3200" b="0" i="0" u="none" strike="noStrike" baseline="0" dirty="0">
                <a:latin typeface="Arial" panose="020B0604020202020204" pitchFamily="34" charset="0"/>
              </a:rPr>
              <a:t>: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b="1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</a:rPr>
              <a:t>Профилактики нарушений </a:t>
            </a:r>
            <a:r>
              <a:rPr lang="ru-RU" sz="3200" b="0" i="0" u="none" strike="noStrike" baseline="0" dirty="0">
                <a:latin typeface="Arial" panose="020B0604020202020204" pitchFamily="34" charset="0"/>
              </a:rPr>
              <a:t>обязательных требований,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b="0" i="0" u="none" strike="noStrike" baseline="0" dirty="0">
                <a:latin typeface="Arial" panose="020B0604020202020204" pitchFamily="34" charset="0"/>
              </a:rPr>
              <a:t>Оценки соблюдения гражданами и организациями обязательных требований,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b="1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</a:rPr>
              <a:t>Выявления  нарушений </a:t>
            </a:r>
            <a:r>
              <a:rPr lang="ru-RU" sz="3200" b="1" i="0" u="none" strike="noStrike" baseline="0" dirty="0">
                <a:latin typeface="Arial" panose="020B0604020202020204" pitchFamily="34" charset="0"/>
              </a:rPr>
              <a:t>обязательных требований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b="1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</a:rPr>
              <a:t>Принятия   мер </a:t>
            </a:r>
            <a:r>
              <a:rPr lang="ru-RU" sz="3200" b="1" i="0" u="none" strike="noStrike" baseline="0" dirty="0">
                <a:latin typeface="Arial" panose="020B0604020202020204" pitchFamily="34" charset="0"/>
              </a:rPr>
              <a:t>по пресечению выявленных нарушений обязательных требований,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3200" b="1" i="0" u="none" strike="noStrike" baseline="0" dirty="0">
                <a:solidFill>
                  <a:srgbClr val="FF0000"/>
                </a:solidFill>
                <a:latin typeface="Arial" panose="020B0604020202020204" pitchFamily="34" charset="0"/>
              </a:rPr>
              <a:t>Устранения  последствий </a:t>
            </a:r>
            <a:r>
              <a:rPr lang="ru-RU" sz="3200" b="1" i="0" u="none" strike="noStrike" baseline="0" dirty="0">
                <a:latin typeface="Arial" panose="020B0604020202020204" pitchFamily="34" charset="0"/>
              </a:rPr>
              <a:t>и (или) восстановлению правового положения, существовавшего до возникновения таких нарушений</a:t>
            </a:r>
            <a:r>
              <a:rPr lang="ru-RU" sz="3200" b="1" i="0" u="none" strike="noStrike" baseline="0" dirty="0" smtClean="0">
                <a:latin typeface="Arial" panose="020B0604020202020204" pitchFamily="34" charset="0"/>
              </a:rPr>
              <a:t>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: вниз 12">
            <a:extLst>
              <a:ext uri="{FF2B5EF4-FFF2-40B4-BE49-F238E27FC236}">
                <a16:creationId xmlns="" xmlns:a16="http://schemas.microsoft.com/office/drawing/2014/main" id="{5A6775EC-CF5B-EA3C-E734-258B882E708F}"/>
              </a:ext>
            </a:extLst>
          </p:cNvPr>
          <p:cNvSpPr/>
          <p:nvPr/>
        </p:nvSpPr>
        <p:spPr>
          <a:xfrm>
            <a:off x="13106400" y="2857500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низ 13">
            <a:extLst>
              <a:ext uri="{FF2B5EF4-FFF2-40B4-BE49-F238E27FC236}">
                <a16:creationId xmlns="" xmlns:a16="http://schemas.microsoft.com/office/drawing/2014/main" id="{4DACB8D6-70A7-82D2-80E6-73E73A93C552}"/>
              </a:ext>
            </a:extLst>
          </p:cNvPr>
          <p:cNvSpPr/>
          <p:nvPr/>
        </p:nvSpPr>
        <p:spPr>
          <a:xfrm rot="16200000">
            <a:off x="5325599" y="5263808"/>
            <a:ext cx="1086392" cy="233171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69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6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-3748020" y="6327285"/>
            <a:ext cx="11431766" cy="11431766"/>
            <a:chOff x="0" y="0"/>
            <a:chExt cx="15242355" cy="15242355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 cstate="print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8748783">
              <a:off x="2134778" y="2134778"/>
              <a:ext cx="10972800" cy="10972800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7880846">
              <a:off x="5000500" y="3942881"/>
              <a:ext cx="6534787" cy="5652590"/>
            </a:xfrm>
            <a:prstGeom prst="rect">
              <a:avLst/>
            </a:prstGeom>
          </p:spPr>
        </p:pic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 rot="-10800000">
              <a:off x="3057724" y="793552"/>
              <a:ext cx="3311236" cy="3311236"/>
              <a:chOff x="-2540" y="-2540"/>
              <a:chExt cx="6355080" cy="635508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-2540" y="-254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</p:grpSp>
      <p:graphicFrame>
        <p:nvGraphicFramePr>
          <p:cNvPr id="11" name="Схема 10">
            <a:extLst>
              <a:ext uri="{FF2B5EF4-FFF2-40B4-BE49-F238E27FC236}">
                <a16:creationId xmlns="" xmlns:a16="http://schemas.microsoft.com/office/drawing/2014/main" id="{E0725819-3C74-A6CA-4FDD-BE27D24743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448307"/>
              </p:ext>
            </p:extLst>
          </p:nvPr>
        </p:nvGraphicFramePr>
        <p:xfrm>
          <a:off x="228600" y="445532"/>
          <a:ext cx="18135600" cy="9207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3" name="Левая фигурная скобка 12">
            <a:extLst>
              <a:ext uri="{FF2B5EF4-FFF2-40B4-BE49-F238E27FC236}">
                <a16:creationId xmlns="" xmlns:a16="http://schemas.microsoft.com/office/drawing/2014/main" id="{1D0F1820-F5DC-94CA-B653-12D2A627DFB3}"/>
              </a:ext>
            </a:extLst>
          </p:cNvPr>
          <p:cNvSpPr/>
          <p:nvPr/>
        </p:nvSpPr>
        <p:spPr>
          <a:xfrm>
            <a:off x="3321993" y="1981200"/>
            <a:ext cx="1371600" cy="6324600"/>
          </a:xfrm>
          <a:prstGeom prst="leftBrace">
            <a:avLst/>
          </a:prstGeom>
          <a:ln w="476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00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036917" y="1257301"/>
            <a:ext cx="12115800" cy="17145"/>
          </a:xfrm>
          <a:custGeom>
            <a:avLst/>
            <a:gdLst/>
            <a:ahLst/>
            <a:cxnLst/>
            <a:rect l="l" t="t" r="r" b="b"/>
            <a:pathLst>
              <a:path w="10769600" h="15240">
                <a:moveTo>
                  <a:pt x="0" y="14639"/>
                </a:moveTo>
                <a:lnTo>
                  <a:pt x="10769406" y="0"/>
                </a:lnTo>
              </a:path>
            </a:pathLst>
          </a:custGeom>
          <a:ln w="38100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 sz="2024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829745"/>
              </p:ext>
            </p:extLst>
          </p:nvPr>
        </p:nvGraphicFramePr>
        <p:xfrm>
          <a:off x="0" y="38100"/>
          <a:ext cx="18745200" cy="10728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9563">
                  <a:extLst>
                    <a:ext uri="{9D8B030D-6E8A-4147-A177-3AD203B41FA5}">
                      <a16:colId xmlns="" xmlns:a16="http://schemas.microsoft.com/office/drawing/2014/main" val="1945166416"/>
                    </a:ext>
                  </a:extLst>
                </a:gridCol>
                <a:gridCol w="13705637">
                  <a:extLst>
                    <a:ext uri="{9D8B030D-6E8A-4147-A177-3AD203B41FA5}">
                      <a16:colId xmlns="" xmlns:a16="http://schemas.microsoft.com/office/drawing/2014/main" val="4074224407"/>
                    </a:ext>
                  </a:extLst>
                </a:gridCol>
              </a:tblGrid>
              <a:tr h="1431073">
                <a:tc gridSpan="2">
                  <a:txBody>
                    <a:bodyPr/>
                    <a:lstStyle/>
                    <a:p>
                      <a:r>
                        <a:rPr lang="ru-RU" sz="4000" spc="-6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Особенности организации и осуществления государственного контроля (надзора), муниципального </a:t>
                      </a:r>
                      <a:r>
                        <a:rPr lang="ru-RU" sz="4000" spc="-6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контроля</a:t>
                      </a:r>
                      <a:endParaRPr lang="ru-RU" sz="4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79" marB="68579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0318808"/>
                  </a:ext>
                </a:extLst>
              </a:tr>
              <a:tr h="1540727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Невозможность</a:t>
                      </a:r>
                      <a:r>
                        <a:rPr lang="ru-RU" sz="2400" b="1" baseline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проведения профвизита (составлен акт о невозможности) </a:t>
                      </a:r>
                      <a:endParaRPr lang="ru-RU" sz="24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79" marB="68579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Орган контроля вправе не позднее 3 месяцев со дня составления такого акта принять решение о проведении в отношении контролируемого лица такого же профилактического визита без предварительного уведомления контролируемого лица.</a:t>
                      </a:r>
                    </a:p>
                  </a:txBody>
                  <a:tcPr marL="137160" marR="137160" marT="68579" marB="68579"/>
                </a:tc>
                <a:extLst>
                  <a:ext uri="{0D108BD9-81ED-4DB2-BD59-A6C34878D82A}">
                    <a16:rowId xmlns="" xmlns:a16="http://schemas.microsoft.com/office/drawing/2014/main" val="717301706"/>
                  </a:ext>
                </a:extLst>
              </a:tr>
              <a:tr h="1905000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Профилактический визит по обращению КЛ</a:t>
                      </a:r>
                    </a:p>
                    <a:p>
                      <a:endParaRPr lang="ru-RU" sz="24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4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</a:t>
                      </a:r>
                      <a:r>
                        <a:rPr lang="ru-RU" sz="2400" b="1" baseline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замены планового КНМ на профвизит</a:t>
                      </a:r>
                      <a:endParaRPr lang="ru-RU" sz="24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79" marB="68579"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Обращение не позднее чем за 2 месяца до даты начала проведения планового КНМ.</a:t>
                      </a:r>
                      <a:r>
                        <a:rPr lang="ru-RU" sz="2400" b="1" baseline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Проведение </a:t>
                      </a:r>
                    </a:p>
                    <a:p>
                      <a:r>
                        <a:rPr lang="ru-RU" sz="2400" b="1" baseline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ПВ не позднее, чем за 1 месяц до плановой проверки.</a:t>
                      </a:r>
                    </a:p>
                    <a:p>
                      <a:endParaRPr lang="ru-RU" sz="24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24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КНО вправе принять решение об исключении плановой проверки из плана в случае, </a:t>
                      </a:r>
                    </a:p>
                    <a:p>
                      <a:r>
                        <a:rPr lang="ru-RU" sz="24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если в течение 3 месяцев до даты проверки был проведен профилактический визит.</a:t>
                      </a:r>
                    </a:p>
                  </a:txBody>
                  <a:tcPr marL="137160" marR="137160" marT="68579" marB="68579"/>
                </a:tc>
                <a:extLst>
                  <a:ext uri="{0D108BD9-81ED-4DB2-BD59-A6C34878D82A}">
                    <a16:rowId xmlns="" xmlns:a16="http://schemas.microsoft.com/office/drawing/2014/main" val="2198844549"/>
                  </a:ext>
                </a:extLst>
              </a:tr>
              <a:tr h="1901807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Контроль</a:t>
                      </a:r>
                      <a:r>
                        <a:rPr lang="ru-RU" sz="2400" b="1" baseline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предписания</a:t>
                      </a:r>
                      <a:endParaRPr lang="ru-RU" sz="2400" b="1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7160" marR="137160" marT="68579" marB="68579"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новое  основание для проведения внепланового контрольного мероприятия по согласованию с органами прокуратуры, предполагающее возможность контроля  предписания об устранении выявленного нарушения обязательных требований, выданного не ранее 01 марта 2023 года и не связанного с  возникновением непосредственной угрозы причинения вреда жизни и тяжкого </a:t>
                      </a:r>
                    </a:p>
                    <a:p>
                      <a:r>
                        <a:rPr lang="ru-RU" sz="24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вреда здоровью. </a:t>
                      </a:r>
                    </a:p>
                  </a:txBody>
                  <a:tcPr marL="137160" marR="137160" marT="68579" marB="68579"/>
                </a:tc>
                <a:extLst>
                  <a:ext uri="{0D108BD9-81ED-4DB2-BD59-A6C34878D82A}">
                    <a16:rowId xmlns="" xmlns:a16="http://schemas.microsoft.com/office/drawing/2014/main" val="3186272230"/>
                  </a:ext>
                </a:extLst>
              </a:tr>
              <a:tr h="1895611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Выдача предписания</a:t>
                      </a:r>
                    </a:p>
                  </a:txBody>
                  <a:tcPr marL="137160" marR="137160" marT="68579" marB="68579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 17 марта 2023 года отменено ограничение, устанавливающее право выдачи предписания по итогам КНМ исключительно в случае, если в ходе КНМ были выявлены факты нарушений, влекущих непосредственную угрозу причинения вреда жизни и тяжкого вреда здоровью. </a:t>
                      </a:r>
                    </a:p>
                  </a:txBody>
                  <a:tcPr marL="137160" marR="137160" marT="68579" marB="68579"/>
                </a:tc>
                <a:extLst>
                  <a:ext uri="{0D108BD9-81ED-4DB2-BD59-A6C34878D82A}">
                    <a16:rowId xmlns="" xmlns:a16="http://schemas.microsoft.com/office/drawing/2014/main" val="1980198689"/>
                  </a:ext>
                </a:extLst>
              </a:tr>
              <a:tr h="1197228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Внеплановые КНМ</a:t>
                      </a:r>
                    </a:p>
                    <a:p>
                      <a:r>
                        <a:rPr lang="ru-RU" sz="24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(изменено основание)</a:t>
                      </a:r>
                    </a:p>
                  </a:txBody>
                  <a:tcPr marL="137160" marR="137160" marT="68579" marB="68579"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согласованию с прокуратурой. Основание – выявление</a:t>
                      </a:r>
                      <a:r>
                        <a:rPr lang="ru-RU" sz="2400" b="1" baseline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="1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индикатора риска нарушения обязательных требований (вне зависимости от объекта его выявления)</a:t>
                      </a:r>
                    </a:p>
                  </a:txBody>
                  <a:tcPr marL="137160" marR="137160" marT="68579" marB="68579"/>
                </a:tc>
                <a:extLst>
                  <a:ext uri="{0D108BD9-81ED-4DB2-BD59-A6C34878D82A}">
                    <a16:rowId xmlns="" xmlns:a16="http://schemas.microsoft.com/office/drawing/2014/main" val="824341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507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6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838199" y="687534"/>
            <a:ext cx="16078201" cy="7357632"/>
            <a:chOff x="-113741" y="66675"/>
            <a:chExt cx="9599701" cy="9810179"/>
          </a:xfrm>
        </p:grpSpPr>
        <p:sp>
          <p:nvSpPr>
            <p:cNvPr id="4" name="TextBox 4"/>
            <p:cNvSpPr txBox="1"/>
            <p:nvPr/>
          </p:nvSpPr>
          <p:spPr>
            <a:xfrm>
              <a:off x="0" y="66675"/>
              <a:ext cx="9485960" cy="20108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36"/>
                </a:lnSpc>
              </a:pPr>
              <a:r>
                <a:rPr lang="ru-RU" sz="4000" b="1" spc="29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Единый реестр видов контроля</a:t>
              </a:r>
            </a:p>
            <a:p>
              <a:pPr algn="ctr">
                <a:lnSpc>
                  <a:spcPts val="6236"/>
                </a:lnSpc>
              </a:pPr>
              <a:r>
                <a:rPr lang="en-US" sz="4000" b="1" spc="29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https://ervk.gov.ru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-113741" y="1887828"/>
              <a:ext cx="9394475" cy="79890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indent="342900" algn="just"/>
              <a:endParaRPr lang="ru-RU" sz="4000" b="0" dirty="0">
                <a:solidFill>
                  <a:schemeClr val="bg1"/>
                </a:solidFill>
                <a:effectLst/>
                <a:latin typeface="Times New Roman" panose="02020603050405020304" pitchFamily="18" charset="0"/>
              </a:endParaRPr>
            </a:p>
            <a:p>
              <a:pPr indent="342900" algn="just"/>
              <a:r>
                <a:rPr lang="ru-RU" sz="3200" b="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В единый реестр видов контроля включаются: </a:t>
              </a:r>
            </a:p>
            <a:p>
              <a:pPr indent="342900" algn="just"/>
              <a:endParaRPr lang="ru-RU" sz="3200" b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indent="342900" algn="just"/>
              <a:r>
                <a:rPr lang="ru-RU" sz="3200" b="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1) сведения </a:t>
              </a:r>
              <a:r>
                <a:rPr lang="ru-RU" sz="3200" b="1" u="sng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о видах контроля</a:t>
              </a:r>
              <a:r>
                <a:rPr lang="ru-RU" sz="3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3200" b="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и осуществляющих их </a:t>
              </a:r>
              <a:r>
                <a:rPr lang="ru-RU" sz="3200" b="1" u="sng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контрольных (надзорных) органах</a:t>
              </a:r>
              <a:r>
                <a:rPr lang="ru-RU" sz="3200" b="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, их территориальных органах и подразделениях; </a:t>
              </a:r>
            </a:p>
            <a:p>
              <a:pPr indent="342900" algn="just"/>
              <a:r>
                <a:rPr lang="ru-RU" sz="3200" b="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2) сведения по вопросам осуществления видов федерального государственного контроля (надзора), регионального государственного контроля (надзора), муниципального контроля и соблюдения обязательных требований, предусмотренные </a:t>
              </a:r>
              <a:r>
                <a:rPr lang="ru-RU" sz="3200" b="0" u="none" strike="noStrike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  <a:hlinkClick r:id="rId2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  <a:t>частью 3 статьи 46</a:t>
              </a:r>
              <a:r>
                <a:rPr lang="ru-RU" sz="3200" b="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Закона № 248-ФЗ;</a:t>
              </a:r>
            </a:p>
            <a:p>
              <a:pPr indent="342900" algn="just"/>
              <a:r>
                <a:rPr lang="ru-RU" sz="3200" b="0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3) иные сведения, предусмотренные правилами формирования и ведения единого реестра видов контроля. </a:t>
              </a:r>
            </a:p>
            <a:p>
              <a:pPr algn="ctr">
                <a:lnSpc>
                  <a:spcPts val="3769"/>
                </a:lnSpc>
              </a:pPr>
              <a:endParaRPr lang="en-US" sz="2692" spc="80" dirty="0">
                <a:solidFill>
                  <a:srgbClr val="FFFFFF"/>
                </a:solidFill>
                <a:latin typeface="Roboto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3748020" y="6327285"/>
            <a:ext cx="11431766" cy="11431766"/>
            <a:chOff x="0" y="0"/>
            <a:chExt cx="15242355" cy="15242355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 cstate="print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8748783">
              <a:off x="2134778" y="2134778"/>
              <a:ext cx="10972800" cy="10972800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7880846">
              <a:off x="5000500" y="3942881"/>
              <a:ext cx="6534787" cy="5652590"/>
            </a:xfrm>
            <a:prstGeom prst="rect">
              <a:avLst/>
            </a:prstGeom>
          </p:spPr>
        </p:pic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 rot="-10800000">
              <a:off x="3057724" y="793552"/>
              <a:ext cx="3311236" cy="3311236"/>
              <a:chOff x="-2540" y="-2540"/>
              <a:chExt cx="6355080" cy="635508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-2540" y="-254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FC9B45C-5FC0-2DAE-7E92-560BC8EBD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: скругленные углы 20">
            <a:extLst>
              <a:ext uri="{FF2B5EF4-FFF2-40B4-BE49-F238E27FC236}">
                <a16:creationId xmlns="" xmlns:a16="http://schemas.microsoft.com/office/drawing/2014/main" id="{970F9413-DF43-C848-C9B1-4BF3A475AEB6}"/>
              </a:ext>
            </a:extLst>
          </p:cNvPr>
          <p:cNvSpPr/>
          <p:nvPr/>
        </p:nvSpPr>
        <p:spPr>
          <a:xfrm>
            <a:off x="417510" y="12855021"/>
            <a:ext cx="18060290" cy="483048"/>
          </a:xfrm>
          <a:prstGeom prst="roundRect">
            <a:avLst>
              <a:gd name="adj" fmla="val 8395"/>
            </a:avLst>
          </a:prstGeom>
          <a:solidFill>
            <a:schemeClr val="accent6">
              <a:lumMod val="75000"/>
              <a:alpha val="0"/>
            </a:schemeClr>
          </a:solidFill>
        </p:spPr>
        <p:txBody>
          <a:bodyPr wrap="square" anchor="ctr">
            <a:spAutoFit/>
          </a:bodyPr>
          <a:lstStyle/>
          <a:p>
            <a:endParaRPr lang="ru-RU" sz="2394" dirty="0">
              <a:solidFill>
                <a:srgbClr val="77A2BB"/>
              </a:solidFill>
              <a:latin typeface="Montserrat" panose="00000500000000000000" pitchFamily="50" charset="-52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52EE33C2-95E7-43F6-A02C-E89288AAB2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63601" y="51290"/>
            <a:ext cx="16168108" cy="2232727"/>
          </a:xfrm>
        </p:spPr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4000" dirty="0">
                <a:solidFill>
                  <a:schemeClr val="accent1"/>
                </a:solidFill>
              </a:rPr>
              <a:t>ФГИС «Единый реестр контрольных </a:t>
            </a:r>
          </a:p>
          <a:p>
            <a:r>
              <a:rPr lang="ru-RU" sz="4000" dirty="0">
                <a:solidFill>
                  <a:schemeClr val="accent1"/>
                </a:solidFill>
              </a:rPr>
              <a:t>(надзорных) мероприятий» (ЕРКНМ)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217A15C4-8360-42D9-959E-49E2E1AE83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Номер слайда 3">
            <a:extLst>
              <a:ext uri="{FF2B5EF4-FFF2-40B4-BE49-F238E27FC236}">
                <a16:creationId xmlns="" xmlns:a16="http://schemas.microsoft.com/office/drawing/2014/main" id="{FA2ED744-7F76-7562-4F3B-388DC9371AA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 anchor="b">
            <a:noAutofit/>
          </a:bodyPr>
          <a:lstStyle/>
          <a:p>
            <a:pPr algn="r"/>
            <a:fld id="{0C91F8F1-5B15-4306-9C01-34A2C6EB2A92}" type="slidenum">
              <a:rPr lang="ru-RU" sz="2992">
                <a:latin typeface="Montserrat" panose="00000500000000000000" pitchFamily="50" charset="-52"/>
              </a:rPr>
              <a:pPr algn="r"/>
              <a:t>7</a:t>
            </a:fld>
            <a:endParaRPr lang="ru-RU" sz="2992" dirty="0">
              <a:latin typeface="Montserrat" panose="00000500000000000000" pitchFamily="50" charset="-52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74D1C20-24C2-B0B5-1F30-C593A9F0F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844" y="6138779"/>
            <a:ext cx="11367344" cy="4050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A77D8E0-AE57-1E5D-4514-4C27E4FF3E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056" y="6138779"/>
            <a:ext cx="10248522" cy="405036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8482EE48-E359-ECAA-18F5-6F25341ADA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0355" y="7124271"/>
            <a:ext cx="2622223" cy="2636474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1871684-ACE7-A3FD-D339-A6A2A3367664}"/>
              </a:ext>
            </a:extLst>
          </p:cNvPr>
          <p:cNvSpPr/>
          <p:nvPr/>
        </p:nvSpPr>
        <p:spPr>
          <a:xfrm>
            <a:off x="1107157" y="2349557"/>
            <a:ext cx="16307578" cy="940493"/>
          </a:xfrm>
          <a:prstGeom prst="rect">
            <a:avLst/>
          </a:prstGeom>
          <a:solidFill>
            <a:srgbClr val="1150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введена в промышленную эксплуатацию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приказом Генерального прокурора Российской Федерации от 05.07.2021 № 384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6E68A3E3-13E5-4AA5-C64B-9510799CF070}"/>
              </a:ext>
            </a:extLst>
          </p:cNvPr>
          <p:cNvSpPr/>
          <p:nvPr/>
        </p:nvSpPr>
        <p:spPr>
          <a:xfrm>
            <a:off x="1095001" y="3269510"/>
            <a:ext cx="16319734" cy="3016990"/>
          </a:xfrm>
          <a:prstGeom prst="rect">
            <a:avLst/>
          </a:prstGeom>
          <a:solidFill>
            <a:srgbClr val="BCD6E6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</a:t>
            </a:r>
            <a:r>
              <a:rPr lang="ru-RU" sz="3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обеспечивает взаимодействие контрольных (надзорных) органов и органов прокуратуры </a:t>
            </a:r>
            <a:r>
              <a:rPr lang="ru-RU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рамках планирования и согласования проведения контрольных (надзорных) мероприятий - ведет учет проводимых контрольными органами </a:t>
            </a:r>
            <a:r>
              <a:rPr lang="ru-RU" sz="3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профилактических и </a:t>
            </a:r>
            <a:r>
              <a:rPr lang="ru-RU" sz="3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контрольных мероприятий</a:t>
            </a:r>
            <a:r>
              <a:rPr lang="ru-RU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действий должностных лиц, решений контрольных органов, информаций о жалобах контролируемых лиц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914EB8D3-4CA5-FF87-E169-F3B11E891E35}"/>
              </a:ext>
            </a:extLst>
          </p:cNvPr>
          <p:cNvSpPr/>
          <p:nvPr/>
        </p:nvSpPr>
        <p:spPr>
          <a:xfrm>
            <a:off x="12877800" y="229370"/>
            <a:ext cx="5181600" cy="209472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E2380D1-F6AA-CF35-5F51-9F3A7FF5C5FA}"/>
              </a:ext>
            </a:extLst>
          </p:cNvPr>
          <p:cNvSpPr txBox="1"/>
          <p:nvPr/>
        </p:nvSpPr>
        <p:spPr>
          <a:xfrm>
            <a:off x="13182600" y="495300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https://proverki.gov.</a:t>
            </a:r>
            <a:r>
              <a:rPr lang="en-US" sz="3200" b="1" dirty="0">
                <a:solidFill>
                  <a:schemeClr val="bg1"/>
                </a:solidFill>
              </a:rPr>
              <a:t>ru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175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Линия"/>
          <p:cNvSpPr/>
          <p:nvPr/>
        </p:nvSpPr>
        <p:spPr>
          <a:xfrm>
            <a:off x="719064" y="1659260"/>
            <a:ext cx="16129780" cy="1"/>
          </a:xfrm>
          <a:prstGeom prst="line">
            <a:avLst/>
          </a:prstGeom>
          <a:ln w="12700">
            <a:solidFill>
              <a:srgbClr val="253957"/>
            </a:solidFill>
            <a:miter lim="400000"/>
          </a:ln>
        </p:spPr>
        <p:txBody>
          <a:bodyPr lIns="53578" tIns="53578" rIns="53578" bIns="53578" anchor="ctr"/>
          <a:lstStyle/>
          <a:p>
            <a:pPr>
              <a:defRPr sz="3200"/>
            </a:pPr>
            <a:endParaRPr sz="2400"/>
          </a:p>
        </p:txBody>
      </p:sp>
      <p:sp>
        <p:nvSpPr>
          <p:cNvPr id="61" name="Заголовок основного текста"/>
          <p:cNvSpPr txBox="1"/>
          <p:nvPr/>
        </p:nvSpPr>
        <p:spPr>
          <a:xfrm>
            <a:off x="624840" y="3061542"/>
            <a:ext cx="17121354" cy="716873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/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 anchor="b"/>
          <a:lstStyle>
            <a:lvl1pPr algn="l">
              <a:defRPr sz="4200" b="1">
                <a:solidFill>
                  <a:srgbClr val="253957"/>
                </a:solidFill>
                <a:latin typeface="+mn-lt"/>
                <a:ea typeface="+mn-ea"/>
                <a:cs typeface="+mn-cs"/>
                <a:sym typeface="Arial Narrow"/>
              </a:defRPr>
            </a:lvl1pPr>
          </a:lstStyle>
          <a:p>
            <a:pPr algn="ctr"/>
            <a:endParaRPr lang="ru-RU" sz="2400" b="0" dirty="0">
              <a:solidFill>
                <a:schemeClr val="accent1">
                  <a:lumMod val="75000"/>
                </a:schemeClr>
              </a:solidFill>
              <a:sym typeface="Helvetica Light"/>
            </a:endParaRPr>
          </a:p>
          <a:p>
            <a:pPr algn="just"/>
            <a:endParaRPr lang="ru-RU" sz="2400" dirty="0">
              <a:solidFill>
                <a:schemeClr val="accent1">
                  <a:lumMod val="75000"/>
                </a:schemeClr>
              </a:solidFill>
              <a:sym typeface="Helvetica Light"/>
            </a:endParaRPr>
          </a:p>
          <a:p>
            <a:pPr algn="just"/>
            <a:endParaRPr lang="ru-RU" sz="2400" dirty="0">
              <a:solidFill>
                <a:schemeClr val="accent1">
                  <a:lumMod val="75000"/>
                </a:schemeClr>
              </a:solidFill>
              <a:sym typeface="Helvetica Light"/>
            </a:endParaRPr>
          </a:p>
          <a:p>
            <a:pPr algn="just"/>
            <a:endParaRPr lang="ru-RU" sz="2400" dirty="0">
              <a:solidFill>
                <a:schemeClr val="accent1">
                  <a:lumMod val="75000"/>
                </a:schemeClr>
              </a:solidFill>
              <a:sym typeface="Helvetica Light"/>
            </a:endParaRPr>
          </a:p>
          <a:p>
            <a:pPr algn="just"/>
            <a:endParaRPr lang="ru-RU" sz="2400" dirty="0">
              <a:solidFill>
                <a:schemeClr val="accent1">
                  <a:lumMod val="75000"/>
                </a:schemeClr>
              </a:solidFill>
              <a:sym typeface="Helvetica Light"/>
            </a:endParaRPr>
          </a:p>
          <a:p>
            <a:pPr algn="just"/>
            <a:endParaRPr lang="ru-RU" sz="2400" dirty="0">
              <a:solidFill>
                <a:schemeClr val="accent1">
                  <a:lumMod val="75000"/>
                </a:schemeClr>
              </a:solidFill>
              <a:sym typeface="Helvetica Light"/>
            </a:endParaRPr>
          </a:p>
          <a:p>
            <a:pPr algn="just"/>
            <a:endParaRPr lang="ru-RU" sz="2400" dirty="0">
              <a:solidFill>
                <a:schemeClr val="accent1">
                  <a:lumMod val="75000"/>
                </a:schemeClr>
              </a:solidFill>
              <a:sym typeface="Helvetica Light"/>
            </a:endParaRPr>
          </a:p>
          <a:p>
            <a:pPr algn="just"/>
            <a:r>
              <a:rPr lang="ru-RU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Контрольные (надзорные) мероприятия (</a:t>
            </a:r>
            <a:r>
              <a:rPr lang="ru-RU" sz="3200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со взаимодействием </a:t>
            </a:r>
            <a:r>
              <a:rPr lang="ru-RU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с контролируемыми лицами):</a:t>
            </a:r>
          </a:p>
          <a:p>
            <a:pPr algn="just"/>
            <a:r>
              <a:rPr lang="ru-RU" sz="3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 </a:t>
            </a:r>
          </a:p>
          <a:p>
            <a:pPr algn="just"/>
            <a:r>
              <a:rPr lang="ru-RU" sz="3200" b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1) контрольная закупка; 2) мониторинговая закупка;</a:t>
            </a:r>
          </a:p>
          <a:p>
            <a:pPr algn="just"/>
            <a:r>
              <a:rPr lang="ru-RU" sz="3200" b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3) выборочный контроль; 4) инспекционный визит;</a:t>
            </a:r>
          </a:p>
          <a:p>
            <a:pPr algn="just"/>
            <a:r>
              <a:rPr lang="ru-RU" sz="3200" b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5) рейдовый осмотр; 6) документарная проверка; 7) выездная проверка.</a:t>
            </a:r>
          </a:p>
          <a:p>
            <a:pPr algn="just"/>
            <a:endParaRPr lang="ru-RU" sz="3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  <a:p>
            <a:pPr algn="just"/>
            <a:r>
              <a:rPr lang="ru-RU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Контрольные (надзорные) мероприятия (</a:t>
            </a:r>
            <a:r>
              <a:rPr lang="ru-RU" sz="3200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без взаимодействия </a:t>
            </a:r>
            <a:r>
              <a:rPr lang="ru-RU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с контролируемыми лицами)*:</a:t>
            </a:r>
          </a:p>
          <a:p>
            <a:pPr algn="just"/>
            <a:endParaRPr lang="ru-RU" sz="3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  <a:p>
            <a:pPr algn="just"/>
            <a:r>
              <a:rPr lang="ru-RU" sz="3200" b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1) наблюдение за соблюдением обязательных требований;</a:t>
            </a:r>
          </a:p>
          <a:p>
            <a:pPr algn="just"/>
            <a:r>
              <a:rPr lang="ru-RU" sz="3200" b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2) выездное обследование.</a:t>
            </a:r>
          </a:p>
          <a:p>
            <a:pPr algn="just"/>
            <a:endParaRPr lang="ru-RU" sz="3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  <a:p>
            <a:pPr algn="just"/>
            <a:r>
              <a:rPr lang="ru-RU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Профилактические мероприятия:</a:t>
            </a:r>
          </a:p>
          <a:p>
            <a:pPr algn="just"/>
            <a:r>
              <a:rPr lang="ru-RU" sz="3200" b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1) информирование; 2) обобщение правоприменительной практики;</a:t>
            </a:r>
          </a:p>
          <a:p>
            <a:pPr algn="just"/>
            <a:r>
              <a:rPr lang="ru-RU" sz="3200" b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3) меры стимулирования добросовестности; 4) </a:t>
            </a:r>
            <a:r>
              <a:rPr lang="ru-RU" sz="32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объявление предостережения;</a:t>
            </a:r>
          </a:p>
          <a:p>
            <a:pPr algn="just"/>
            <a:r>
              <a:rPr lang="ru-RU" sz="3200" b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5) консультирование; 6) </a:t>
            </a:r>
            <a:r>
              <a:rPr lang="ru-RU" sz="3200" b="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самообследование</a:t>
            </a:r>
            <a:r>
              <a:rPr lang="ru-RU" sz="3200" b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; 7) </a:t>
            </a:r>
            <a:r>
              <a:rPr lang="ru-RU" sz="32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профилактический визит.</a:t>
            </a:r>
          </a:p>
          <a:p>
            <a:pPr algn="just"/>
            <a:endParaRPr lang="ru-RU" sz="2400" dirty="0">
              <a:solidFill>
                <a:schemeClr val="accent1">
                  <a:lumMod val="75000"/>
                </a:schemeClr>
              </a:solidFill>
              <a:sym typeface="Helvetica Ligh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668000" y="2569300"/>
            <a:ext cx="7062954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ru-RU" sz="21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Отличаются основаниями и порядком проведения, длительностью, а также особенностями</a:t>
            </a:r>
            <a:r>
              <a:rPr lang="ru-RU" sz="2100" b="1" i="1" dirty="0">
                <a:solidFill>
                  <a:srgbClr val="FF0000"/>
                </a:solidFill>
              </a:rPr>
              <a:t> взаимодействия проверяющего с проверяемым</a:t>
            </a:r>
          </a:p>
        </p:txBody>
      </p:sp>
      <p:sp>
        <p:nvSpPr>
          <p:cNvPr id="8" name="Очень крутой заголовок…"/>
          <p:cNvSpPr txBox="1"/>
          <p:nvPr/>
        </p:nvSpPr>
        <p:spPr>
          <a:xfrm>
            <a:off x="609600" y="56723"/>
            <a:ext cx="17121354" cy="160253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/>
          <a:lstStyle/>
          <a:p>
            <a:pPr algn="ctr">
              <a:defRPr sz="7000" b="1" cap="all">
                <a:solidFill>
                  <a:srgbClr val="253957"/>
                </a:solidFill>
                <a:latin typeface="+mn-lt"/>
                <a:ea typeface="+mn-ea"/>
                <a:cs typeface="+mn-cs"/>
                <a:sym typeface="Arial Narrow"/>
              </a:defRPr>
            </a:pPr>
            <a:r>
              <a:rPr lang="ru-RU" sz="3300" dirty="0">
                <a:solidFill>
                  <a:schemeClr val="bg1"/>
                </a:solidFill>
              </a:rPr>
              <a:t> </a:t>
            </a:r>
            <a:r>
              <a:rPr lang="ru-RU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Контрольные (надзорные) и профилактические мероприятия </a:t>
            </a:r>
            <a:endParaRPr lang="ru-RU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E6700B9-2F55-4D1F-A61F-4E4068162B1A}"/>
              </a:ext>
            </a:extLst>
          </p:cNvPr>
          <p:cNvSpPr/>
          <p:nvPr/>
        </p:nvSpPr>
        <p:spPr>
          <a:xfrm>
            <a:off x="10668000" y="7124700"/>
            <a:ext cx="6995160" cy="7386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pPr indent="257168" algn="just"/>
            <a:r>
              <a:rPr lang="ru-RU" sz="21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Контролируемое лицо должно быть ознакомлено с актом КНМ!</a:t>
            </a:r>
          </a:p>
        </p:txBody>
      </p:sp>
    </p:spTree>
    <p:extLst>
      <p:ext uri="{BB962C8B-B14F-4D97-AF65-F5344CB8AC3E}">
        <p14:creationId xmlns:p14="http://schemas.microsoft.com/office/powerpoint/2010/main" val="32285887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6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01A0B9-D764-F9F5-55B2-222F99318C89}"/>
              </a:ext>
            </a:extLst>
          </p:cNvPr>
          <p:cNvSpPr txBox="1"/>
          <p:nvPr/>
        </p:nvSpPr>
        <p:spPr>
          <a:xfrm>
            <a:off x="76200" y="114300"/>
            <a:ext cx="18364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Основания для проведения контрольных (надзорных) мероприятий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2D74907-564B-6B2A-2D4D-E516C348166D}"/>
              </a:ext>
            </a:extLst>
          </p:cNvPr>
          <p:cNvSpPr txBox="1"/>
          <p:nvPr/>
        </p:nvSpPr>
        <p:spPr>
          <a:xfrm>
            <a:off x="304800" y="1181100"/>
            <a:ext cx="10744200" cy="871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у КНО сведений о причинении вреда (ущерба) или об угрозе причинения вреда (ущерба) охраняемым законом ценностям либо выявление соответствия объекта контроля параметрам, утвержденным индикаторами риска нарушения ОТ, или отклонения объекта контроля от таких параметров;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наступление сроков проведения КНМ, включенных в план проведения КНМ;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поручение Президента РФ, поручение Правительства РФ о проведении КНМ в отношении конкретных контролируемых лиц;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требование прокурора о проведении КНМ в рамках надзора за исполнением законов, соблюдением прав и свобод человека и гражданина по поступившим в органы прокуратуры материалам и обращениям;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истечение срока исполнения решения КНО об устранении выявленного нарушения ОТ;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наступление события, указанного в программе проверок, если федеральным законом о виде контроля установлено, что КНМ проводятся на основании программы проверок.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1C56C32-F2A6-FF26-D5E5-9094A54F0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9600" y="4554272"/>
            <a:ext cx="7467600" cy="5732727"/>
          </a:xfrm>
          <a:prstGeom prst="rect">
            <a:avLst/>
          </a:prstGeom>
        </p:spPr>
      </p:pic>
      <p:sp>
        <p:nvSpPr>
          <p:cNvPr id="4" name="Облачко с текстом: прямоугольное 3">
            <a:extLst>
              <a:ext uri="{FF2B5EF4-FFF2-40B4-BE49-F238E27FC236}">
                <a16:creationId xmlns="" xmlns:a16="http://schemas.microsoft.com/office/drawing/2014/main" id="{E40676F4-91B3-7921-874D-9B8A3FFE0BC9}"/>
              </a:ext>
            </a:extLst>
          </p:cNvPr>
          <p:cNvSpPr/>
          <p:nvPr/>
        </p:nvSpPr>
        <p:spPr>
          <a:xfrm>
            <a:off x="11658600" y="952500"/>
            <a:ext cx="6751320" cy="4000500"/>
          </a:xfrm>
          <a:prstGeom prst="wedgeRectCallout">
            <a:avLst>
              <a:gd name="adj1" fmla="val -64300"/>
              <a:gd name="adj2" fmla="val -346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Сведения о причинении вреда (ущерба) или об угрозе причинения вреда (ущерба) охраняемым законом ценностям КНО получает:</a:t>
            </a:r>
          </a:p>
          <a:p>
            <a:pPr algn="ctr"/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1) при поступлении обращений (заявлений) граждан и организаций, информации от ОГВ, ОМСУ, из СМИ;</a:t>
            </a:r>
          </a:p>
          <a:p>
            <a:pPr algn="ctr"/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2) при проведении КНМ, включая КНМ  без взаимодействия, специальных режимов государственного контроля (надзора), в том числе в отношении иных контролируемых лиц</a:t>
            </a:r>
          </a:p>
        </p:txBody>
      </p:sp>
    </p:spTree>
    <p:extLst>
      <p:ext uri="{BB962C8B-B14F-4D97-AF65-F5344CB8AC3E}">
        <p14:creationId xmlns:p14="http://schemas.microsoft.com/office/powerpoint/2010/main" val="381276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1887200" y="-7200900"/>
            <a:ext cx="11387889" cy="11387889"/>
            <a:chOff x="0" y="0"/>
            <a:chExt cx="15183853" cy="15183853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 cstate="print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7385425">
              <a:off x="2105526" y="2105526"/>
              <a:ext cx="10972800" cy="10972800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-2919153">
              <a:off x="7636194" y="5629540"/>
              <a:ext cx="6534787" cy="5652590"/>
            </a:xfrm>
            <a:prstGeom prst="rect">
              <a:avLst/>
            </a:prstGeom>
          </p:spPr>
        </p:pic>
      </p:grpSp>
      <p:sp>
        <p:nvSpPr>
          <p:cNvPr id="18" name="TextBox 18"/>
          <p:cNvSpPr txBox="1"/>
          <p:nvPr/>
        </p:nvSpPr>
        <p:spPr>
          <a:xfrm>
            <a:off x="152400" y="433388"/>
            <a:ext cx="17678400" cy="61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ru-RU" sz="4000" b="1" spc="128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Контрольно-надзорные мероприятия без взаимодействия с КЛ</a:t>
            </a:r>
            <a:endParaRPr lang="en-US" sz="4000" b="1" spc="128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BCD4086-B271-8EC4-73EB-7F999D7D3E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8784" y="1768155"/>
            <a:ext cx="9739449" cy="648001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B4C6276-AAEB-3DE9-FA88-1C7645B62E33}"/>
              </a:ext>
            </a:extLst>
          </p:cNvPr>
          <p:cNvSpPr txBox="1"/>
          <p:nvPr/>
        </p:nvSpPr>
        <p:spPr>
          <a:xfrm>
            <a:off x="289767" y="1247281"/>
            <a:ext cx="1819689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4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1E33AD3D-6533-6541-DFAB-9395A0A4C4D1}"/>
              </a:ext>
            </a:extLst>
          </p:cNvPr>
          <p:cNvSpPr/>
          <p:nvPr/>
        </p:nvSpPr>
        <p:spPr>
          <a:xfrm>
            <a:off x="358244" y="1769796"/>
            <a:ext cx="7642755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tx2"/>
              </a:buClr>
            </a:pP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контрольных (надзорных) мероприятий без взаимодействия с контролируемыми лицами:</a:t>
            </a:r>
          </a:p>
          <a:p>
            <a:pPr algn="just">
              <a:buClr>
                <a:schemeClr val="tx2"/>
              </a:buClr>
            </a:pP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выездное обследование </a:t>
            </a:r>
          </a:p>
          <a:p>
            <a:pPr algn="just">
              <a:buClr>
                <a:srgbClr val="188FFB"/>
              </a:buClr>
            </a:pP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Clr>
                <a:srgbClr val="188FFB"/>
              </a:buClr>
              <a:buFont typeface="Wingdings" panose="05000000000000000000" pitchFamily="2" charset="2"/>
              <a:buChar char="q"/>
            </a:pP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наблюдение за соблюдением обязательных требований</a:t>
            </a:r>
          </a:p>
          <a:p>
            <a:pPr algn="just">
              <a:buClr>
                <a:schemeClr val="accent2"/>
              </a:buClr>
            </a:pP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2"/>
              </a:buClr>
            </a:pP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результатам данных мероприятий: </a:t>
            </a:r>
          </a:p>
          <a:p>
            <a:pPr>
              <a:buClr>
                <a:schemeClr val="accent2"/>
              </a:buClr>
            </a:pPr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предписания 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устранении нарушений обязательных требований </a:t>
            </a:r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выдаются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</a:p>
          <a:p>
            <a:pPr>
              <a:buClr>
                <a:schemeClr val="accent2"/>
              </a:buClr>
            </a:pP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дела об административных правонарушениях </a:t>
            </a:r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возбуждаются!</a:t>
            </a:r>
          </a:p>
        </p:txBody>
      </p:sp>
    </p:spTree>
    <p:extLst>
      <p:ext uri="{BB962C8B-B14F-4D97-AF65-F5344CB8AC3E}">
        <p14:creationId xmlns:p14="http://schemas.microsoft.com/office/powerpoint/2010/main" val="173634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505596" y="-2283931"/>
            <a:ext cx="4698291" cy="4064022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214236" y="124612"/>
            <a:ext cx="12062779" cy="7271627"/>
            <a:chOff x="0" y="0"/>
            <a:chExt cx="16083705" cy="9695502"/>
          </a:xfrm>
        </p:grpSpPr>
        <p:sp>
          <p:nvSpPr>
            <p:cNvPr id="6" name="TextBox 6"/>
            <p:cNvSpPr txBox="1"/>
            <p:nvPr/>
          </p:nvSpPr>
          <p:spPr>
            <a:xfrm>
              <a:off x="0" y="8179968"/>
              <a:ext cx="16017486" cy="14672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44"/>
                </a:lnSpc>
              </a:pPr>
              <a:r>
                <a:rPr lang="en-US" sz="3174" spc="95">
                  <a:solidFill>
                    <a:srgbClr val="FFFFFF"/>
                  </a:solidFill>
                  <a:latin typeface="Roboto Bold"/>
                </a:rPr>
                <a:t> </a:t>
              </a:r>
            </a:p>
            <a:p>
              <a:pPr algn="ctr">
                <a:lnSpc>
                  <a:spcPts val="4444"/>
                </a:lnSpc>
              </a:pPr>
              <a:endParaRPr lang="en-US" sz="3174" spc="95">
                <a:solidFill>
                  <a:srgbClr val="FFFFFF"/>
                </a:solidFill>
                <a:latin typeface="Roboto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14300"/>
              <a:ext cx="16083705" cy="56980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0"/>
                </a:lnSpc>
              </a:pPr>
              <a:r>
                <a:rPr lang="en-US" sz="5000" spc="100" dirty="0">
                  <a:solidFill>
                    <a:srgbClr val="FFFFFF"/>
                  </a:solidFill>
                  <a:latin typeface="Roboto Condensed Bold"/>
                </a:rPr>
                <a:t>ОДНО ИЗ ПРИОРИТЕТНЫХ НАПРАВЛЕНИЙ РЕФОРМЫ КНД - ВНЕДРЕНИЕ ИНФОРМАЦИОННЫХ ТЕХНОЛОГИЙ, НАПРАВЛЕННЫХ НА АВТОМАТИЗАЦИЮ КОНТРОЛЬНО-НАДЗОРНОЙ ДЕЯТЕЛЬНОСТИ</a:t>
              </a:r>
            </a:p>
            <a:p>
              <a:pPr algn="ctr">
                <a:lnSpc>
                  <a:spcPts val="4750"/>
                </a:lnSpc>
              </a:pPr>
              <a:endParaRPr lang="en-US" sz="5000" spc="100" dirty="0">
                <a:solidFill>
                  <a:srgbClr val="FFFFFF"/>
                </a:solidFill>
                <a:latin typeface="Roboto Condensed Bold"/>
              </a:endParaRPr>
            </a:p>
          </p:txBody>
        </p:sp>
      </p:grpSp>
      <p:graphicFrame>
        <p:nvGraphicFramePr>
          <p:cNvPr id="2" name="Схема 1">
            <a:extLst>
              <a:ext uri="{FF2B5EF4-FFF2-40B4-BE49-F238E27FC236}">
                <a16:creationId xmlns="" xmlns:a16="http://schemas.microsoft.com/office/drawing/2014/main" id="{EC06023F-61F8-823D-0D1F-8D9213E4A8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3195340"/>
              </p:ext>
            </p:extLst>
          </p:nvPr>
        </p:nvGraphicFramePr>
        <p:xfrm>
          <a:off x="214236" y="1181100"/>
          <a:ext cx="18073764" cy="9105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7A12FBC-9653-4E99-EC3C-8B98B4F3849F}"/>
              </a:ext>
            </a:extLst>
          </p:cNvPr>
          <p:cNvSpPr txBox="1"/>
          <p:nvPr/>
        </p:nvSpPr>
        <p:spPr>
          <a:xfrm>
            <a:off x="2133600" y="210337"/>
            <a:ext cx="1501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контрольно-надзорных мероприятий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14B0B95-C548-BB70-B54B-37193570FD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447518" y="4112905"/>
            <a:ext cx="5846777" cy="3059814"/>
          </a:xfrm>
          <a:prstGeom prst="rect">
            <a:avLst/>
          </a:prstGeom>
        </p:spPr>
      </p:pic>
      <p:sp>
        <p:nvSpPr>
          <p:cNvPr id="8" name="Правая фигурная скобка 7">
            <a:extLst>
              <a:ext uri="{FF2B5EF4-FFF2-40B4-BE49-F238E27FC236}">
                <a16:creationId xmlns="" xmlns:a16="http://schemas.microsoft.com/office/drawing/2014/main" id="{95404378-362C-FA44-0F91-FB5B8168A2F0}"/>
              </a:ext>
            </a:extLst>
          </p:cNvPr>
          <p:cNvSpPr/>
          <p:nvPr/>
        </p:nvSpPr>
        <p:spPr>
          <a:xfrm>
            <a:off x="7848600" y="1181100"/>
            <a:ext cx="838200" cy="6767820"/>
          </a:xfrm>
          <a:prstGeom prst="rightBrac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11E15EF-26A4-4120-3CB7-EE15A329754E}"/>
              </a:ext>
            </a:extLst>
          </p:cNvPr>
          <p:cNvSpPr txBox="1"/>
          <p:nvPr/>
        </p:nvSpPr>
        <p:spPr>
          <a:xfrm>
            <a:off x="8534400" y="2347113"/>
            <a:ext cx="615553" cy="460136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взаимодействием</a:t>
            </a:r>
          </a:p>
        </p:txBody>
      </p:sp>
      <p:sp>
        <p:nvSpPr>
          <p:cNvPr id="12" name="Правая фигурная скобка 11">
            <a:extLst>
              <a:ext uri="{FF2B5EF4-FFF2-40B4-BE49-F238E27FC236}">
                <a16:creationId xmlns="" xmlns:a16="http://schemas.microsoft.com/office/drawing/2014/main" id="{01318829-BA8B-9257-5862-DFA6751F9CF8}"/>
              </a:ext>
            </a:extLst>
          </p:cNvPr>
          <p:cNvSpPr/>
          <p:nvPr/>
        </p:nvSpPr>
        <p:spPr>
          <a:xfrm>
            <a:off x="16306800" y="7658100"/>
            <a:ext cx="381000" cy="2286000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1E6D4C8D-72A7-AB29-1EB6-8603388AD185}"/>
              </a:ext>
            </a:extLst>
          </p:cNvPr>
          <p:cNvSpPr txBox="1"/>
          <p:nvPr/>
        </p:nvSpPr>
        <p:spPr>
          <a:xfrm>
            <a:off x="16837223" y="5524500"/>
            <a:ext cx="615553" cy="455216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взаимодействия</a:t>
            </a:r>
          </a:p>
        </p:txBody>
      </p:sp>
      <p:sp>
        <p:nvSpPr>
          <p:cNvPr id="14" name="Свиток: горизонтальный 13">
            <a:extLst>
              <a:ext uri="{FF2B5EF4-FFF2-40B4-BE49-F238E27FC236}">
                <a16:creationId xmlns="" xmlns:a16="http://schemas.microsoft.com/office/drawing/2014/main" id="{5BB872A0-3C31-56D3-1783-6DAF25096F21}"/>
              </a:ext>
            </a:extLst>
          </p:cNvPr>
          <p:cNvSpPr/>
          <p:nvPr/>
        </p:nvSpPr>
        <p:spPr>
          <a:xfrm>
            <a:off x="9408104" y="565589"/>
            <a:ext cx="8763000" cy="3531389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Взаимодействие: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встречи, телефонные и иные переговоры между контролируемым лицом и инспектором,  запрос документов, иных материалов, присутствие инспектора в месте осуществления деятельности контролируемого лица (за исключением случаев присутствия инспектора на общедоступных производственных объектах)</a:t>
            </a:r>
          </a:p>
          <a:p>
            <a:pPr algn="ctr"/>
            <a:endParaRPr lang="ru-RU" dirty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E105D2F0-2A6A-7A84-770F-8D79649AA0F1}"/>
              </a:ext>
            </a:extLst>
          </p:cNvPr>
          <p:cNvCxnSpPr/>
          <p:nvPr/>
        </p:nvCxnSpPr>
        <p:spPr>
          <a:xfrm>
            <a:off x="7752403" y="4439878"/>
            <a:ext cx="2209800" cy="1193011"/>
          </a:xfrm>
          <a:prstGeom prst="line">
            <a:avLst/>
          </a:prstGeom>
          <a:ln w="31750">
            <a:solidFill>
              <a:schemeClr val="tx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BC3F451E-0EBA-63DF-3CD1-40FD678A5E4E}"/>
              </a:ext>
            </a:extLst>
          </p:cNvPr>
          <p:cNvCxnSpPr>
            <a:cxnSpLocks/>
          </p:cNvCxnSpPr>
          <p:nvPr/>
        </p:nvCxnSpPr>
        <p:spPr>
          <a:xfrm flipV="1">
            <a:off x="7772402" y="5995141"/>
            <a:ext cx="2185218" cy="1687079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7995A5F-DCA3-1CFC-D891-0C574D9F195F}"/>
              </a:ext>
            </a:extLst>
          </p:cNvPr>
          <p:cNvSpPr txBox="1"/>
          <p:nvPr/>
        </p:nvSpPr>
        <p:spPr>
          <a:xfrm>
            <a:off x="9957620" y="5295900"/>
            <a:ext cx="3112899" cy="1938992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Могут проводиться посредством дистанционного взаимодействия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(в т.ч. посредством аудио- и видеосвязи)</a:t>
            </a:r>
          </a:p>
        </p:txBody>
      </p:sp>
    </p:spTree>
    <p:extLst>
      <p:ext uri="{BB962C8B-B14F-4D97-AF65-F5344CB8AC3E}">
        <p14:creationId xmlns:p14="http://schemas.microsoft.com/office/powerpoint/2010/main" val="236790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6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01A0B9-D764-F9F5-55B2-222F99318C89}"/>
              </a:ext>
            </a:extLst>
          </p:cNvPr>
          <p:cNvSpPr txBox="1"/>
          <p:nvPr/>
        </p:nvSpPr>
        <p:spPr>
          <a:xfrm>
            <a:off x="76200" y="-65582"/>
            <a:ext cx="18364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Общие требования к проведению контрольных (надзорных) мероприятий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="" xmlns:a16="http://schemas.microsoft.com/office/drawing/2014/main" id="{0C35479C-F32B-F20F-4DDD-FA723068D3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7783803"/>
              </p:ext>
            </p:extLst>
          </p:nvPr>
        </p:nvGraphicFramePr>
        <p:xfrm>
          <a:off x="-1034446" y="3039165"/>
          <a:ext cx="13803694" cy="64798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01D7AA5-5F23-617F-7A73-98F1932150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20600" y="5383236"/>
            <a:ext cx="6628470" cy="49037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190A460-E61C-F043-0066-AF2ECB315125}"/>
              </a:ext>
            </a:extLst>
          </p:cNvPr>
          <p:cNvSpPr txBox="1"/>
          <p:nvPr/>
        </p:nvSpPr>
        <p:spPr>
          <a:xfrm>
            <a:off x="1372529" y="1125792"/>
            <a:ext cx="1767654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КНМ , за </a:t>
            </a:r>
            <a:r>
              <a:rPr lang="ru-RU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КНМ без взаимодействия, могут проводиться на плановой и внеплановой основе только путем совершения инспектором и лицами, привлекаемыми к проведению КНМ, следующих КН действий:</a:t>
            </a:r>
          </a:p>
          <a:p>
            <a:endParaRPr lang="ru-RU" dirty="0"/>
          </a:p>
        </p:txBody>
      </p:sp>
      <p:sp>
        <p:nvSpPr>
          <p:cNvPr id="10" name="Правая фигурная скобка 9">
            <a:extLst>
              <a:ext uri="{FF2B5EF4-FFF2-40B4-BE49-F238E27FC236}">
                <a16:creationId xmlns="" xmlns:a16="http://schemas.microsoft.com/office/drawing/2014/main" id="{6DA7F90D-9433-D345-BD17-7A8F503C0B3C}"/>
              </a:ext>
            </a:extLst>
          </p:cNvPr>
          <p:cNvSpPr/>
          <p:nvPr/>
        </p:nvSpPr>
        <p:spPr>
          <a:xfrm>
            <a:off x="10744200" y="2784772"/>
            <a:ext cx="1371600" cy="5925331"/>
          </a:xfrm>
          <a:prstGeom prst="rightBrace">
            <a:avLst>
              <a:gd name="adj1" fmla="val 8333"/>
              <a:gd name="adj2" fmla="val 22356"/>
            </a:avLst>
          </a:prstGeom>
          <a:ln w="1143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4AB0539-57DB-4115-2F21-8BEFEB425DFE}"/>
              </a:ext>
            </a:extLst>
          </p:cNvPr>
          <p:cNvSpPr txBox="1"/>
          <p:nvPr/>
        </p:nvSpPr>
        <p:spPr>
          <a:xfrm>
            <a:off x="11599127" y="3039165"/>
            <a:ext cx="5029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Конкретные виды устанавливаются Положением о ВК</a:t>
            </a:r>
          </a:p>
        </p:txBody>
      </p:sp>
    </p:spTree>
    <p:extLst>
      <p:ext uri="{BB962C8B-B14F-4D97-AF65-F5344CB8AC3E}">
        <p14:creationId xmlns:p14="http://schemas.microsoft.com/office/powerpoint/2010/main" val="219119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6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01A0B9-D764-F9F5-55B2-222F99318C89}"/>
              </a:ext>
            </a:extLst>
          </p:cNvPr>
          <p:cNvSpPr txBox="1"/>
          <p:nvPr/>
        </p:nvSpPr>
        <p:spPr>
          <a:xfrm>
            <a:off x="76200" y="-65582"/>
            <a:ext cx="18364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Общие требования к проведению контрольных (надзорных) мероприятий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520B143-45A2-F003-13FF-114414B608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5905500"/>
            <a:ext cx="4762500" cy="4762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CCACCE6-18C2-BE8E-8044-9A9915C07517}"/>
              </a:ext>
            </a:extLst>
          </p:cNvPr>
          <p:cNvSpPr txBox="1"/>
          <p:nvPr/>
        </p:nvSpPr>
        <p:spPr>
          <a:xfrm>
            <a:off x="5334000" y="64389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6" name="Свиток: горизонтальный 25">
            <a:extLst>
              <a:ext uri="{FF2B5EF4-FFF2-40B4-BE49-F238E27FC236}">
                <a16:creationId xmlns="" xmlns:a16="http://schemas.microsoft.com/office/drawing/2014/main" id="{12889541-09F5-4F81-52AA-A9ED496E3969}"/>
              </a:ext>
            </a:extLst>
          </p:cNvPr>
          <p:cNvSpPr/>
          <p:nvPr/>
        </p:nvSpPr>
        <p:spPr>
          <a:xfrm>
            <a:off x="3289852" y="5638800"/>
            <a:ext cx="15011400" cy="46482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В случаях, установленных положением о ВК, для фиксации инспектором и лицами, привлекаемыми к совершению контрольных (надзорных) действий, доказательств нарушений ОТ могут использоваться фотосъемка, аудио- и видеозапись, иные способы фиксации доказательств. Порядок фотосъемки, аудио- и видеозаписи, иных способов фиксации доказательств устанавливается положением о ВК.</a:t>
            </a:r>
          </a:p>
        </p:txBody>
      </p:sp>
      <p:graphicFrame>
        <p:nvGraphicFramePr>
          <p:cNvPr id="27" name="Схема 26">
            <a:extLst>
              <a:ext uri="{FF2B5EF4-FFF2-40B4-BE49-F238E27FC236}">
                <a16:creationId xmlns="" xmlns:a16="http://schemas.microsoft.com/office/drawing/2014/main" id="{AD909A81-2B3A-12BC-2961-4A67D06163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5968550"/>
              </p:ext>
            </p:extLst>
          </p:nvPr>
        </p:nvGraphicFramePr>
        <p:xfrm>
          <a:off x="-1066800" y="793795"/>
          <a:ext cx="20421600" cy="5749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2743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361540">
            <a:off x="-2821480" y="5083770"/>
            <a:ext cx="11387889" cy="11387889"/>
            <a:chOff x="0" y="0"/>
            <a:chExt cx="15183853" cy="1518385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 cstate="print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7385425">
              <a:off x="2105526" y="2105526"/>
              <a:ext cx="10972800" cy="10972800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-2919153">
              <a:off x="7636194" y="5629540"/>
              <a:ext cx="6534787" cy="5652590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0896600" y="-7810500"/>
            <a:ext cx="11387889" cy="11387889"/>
            <a:chOff x="0" y="0"/>
            <a:chExt cx="15183853" cy="15183853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 cstate="print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7385425">
              <a:off x="2105526" y="2105526"/>
              <a:ext cx="10972800" cy="10972800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-2919153">
              <a:off x="7636194" y="5629540"/>
              <a:ext cx="6534787" cy="5652590"/>
            </a:xfrm>
            <a:prstGeom prst="rect">
              <a:avLst/>
            </a:prstGeom>
          </p:spPr>
        </p:pic>
      </p:grpSp>
      <p:sp>
        <p:nvSpPr>
          <p:cNvPr id="18" name="TextBox 18"/>
          <p:cNvSpPr txBox="1"/>
          <p:nvPr/>
        </p:nvSpPr>
        <p:spPr>
          <a:xfrm>
            <a:off x="1244101" y="149841"/>
            <a:ext cx="17830189" cy="61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ru-RU" sz="4000" b="1" spc="128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Плановые контрольно-надзорные мероприятия</a:t>
            </a:r>
            <a:endParaRPr lang="en-US" sz="4000" b="1" spc="128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45BCF91-1FCF-03B9-D2DF-157D82C2D113}"/>
              </a:ext>
            </a:extLst>
          </p:cNvPr>
          <p:cNvSpPr txBox="1"/>
          <p:nvPr/>
        </p:nvSpPr>
        <p:spPr>
          <a:xfrm>
            <a:off x="6324600" y="2521141"/>
            <a:ext cx="11197389" cy="1569660"/>
          </a:xfrm>
          <a:prstGeom prst="rect">
            <a:avLst/>
          </a:prstGeom>
          <a:solidFill>
            <a:srgbClr val="004A94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Проводятся на основании плана проведения плановых КНМ на очередной календарный, формируемого 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КНО и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подлежащего согласованию с органами прокуратуры.</a:t>
            </a:r>
          </a:p>
        </p:txBody>
      </p:sp>
      <p:sp>
        <p:nvSpPr>
          <p:cNvPr id="12" name="Стрелка: изогнутая влево 11">
            <a:extLst>
              <a:ext uri="{FF2B5EF4-FFF2-40B4-BE49-F238E27FC236}">
                <a16:creationId xmlns="" xmlns:a16="http://schemas.microsoft.com/office/drawing/2014/main" id="{9A6C77C4-B8DF-C25E-C186-B96A3C425015}"/>
              </a:ext>
            </a:extLst>
          </p:cNvPr>
          <p:cNvSpPr/>
          <p:nvPr/>
        </p:nvSpPr>
        <p:spPr>
          <a:xfrm rot="8644421" flipV="1">
            <a:off x="4536918" y="1804100"/>
            <a:ext cx="3820592" cy="5771173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1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6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01A0B9-D764-F9F5-55B2-222F99318C89}"/>
              </a:ext>
            </a:extLst>
          </p:cNvPr>
          <p:cNvSpPr txBox="1"/>
          <p:nvPr/>
        </p:nvSpPr>
        <p:spPr>
          <a:xfrm>
            <a:off x="6553200" y="27702"/>
            <a:ext cx="117729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проведения внеплановых КНМ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ABF538E1-7B48-2261-E161-831FC8C4F7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6066792"/>
              </p:ext>
            </p:extLst>
          </p:nvPr>
        </p:nvGraphicFramePr>
        <p:xfrm>
          <a:off x="541020" y="1353721"/>
          <a:ext cx="14630400" cy="843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CAA4E2E-B278-AFB8-5636-EA388A9D8A43}"/>
              </a:ext>
            </a:extLst>
          </p:cNvPr>
          <p:cNvSpPr txBox="1"/>
          <p:nvPr/>
        </p:nvSpPr>
        <p:spPr>
          <a:xfrm>
            <a:off x="541020" y="626944"/>
            <a:ext cx="8298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Основания для проведения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C0B1968-69F3-C39A-DC24-E0B21DA381D5}"/>
              </a:ext>
            </a:extLst>
          </p:cNvPr>
          <p:cNvSpPr txBox="1"/>
          <p:nvPr/>
        </p:nvSpPr>
        <p:spPr>
          <a:xfrm>
            <a:off x="15392400" y="1943100"/>
            <a:ext cx="27432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внеплановых мероприятий без взаимодействия на основании заданий должностных лиц КНО, включая задания, содержащиеся в планах работы контрольного (надзорного) органа </a:t>
            </a:r>
          </a:p>
        </p:txBody>
      </p:sp>
    </p:spTree>
    <p:extLst>
      <p:ext uri="{BB962C8B-B14F-4D97-AF65-F5344CB8AC3E}">
        <p14:creationId xmlns:p14="http://schemas.microsoft.com/office/powerpoint/2010/main" val="240487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Номер слайда 1"/>
          <p:cNvSpPr>
            <a:spLocks noGrp="1"/>
          </p:cNvSpPr>
          <p:nvPr>
            <p:ph type="sldNum" sz="quarter" idx="10"/>
          </p:nvPr>
        </p:nvSpPr>
        <p:spPr>
          <a:xfrm>
            <a:off x="14173200" y="9739309"/>
            <a:ext cx="4114800" cy="547688"/>
          </a:xfrm>
        </p:spPr>
        <p:txBody>
          <a:bodyPr/>
          <a:lstStyle/>
          <a:p>
            <a:fld id="{2AEBC476-9252-C343-9FCE-489A77E2EA66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3" name="Овал 2"/>
          <p:cNvSpPr/>
          <p:nvPr/>
        </p:nvSpPr>
        <p:spPr>
          <a:xfrm>
            <a:off x="1925516" y="2517784"/>
            <a:ext cx="3086100" cy="306253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/>
          </a:p>
        </p:txBody>
      </p:sp>
      <p:sp>
        <p:nvSpPr>
          <p:cNvPr id="4" name="Прямоугольник 3"/>
          <p:cNvSpPr/>
          <p:nvPr/>
        </p:nvSpPr>
        <p:spPr>
          <a:xfrm>
            <a:off x="-76200" y="1404016"/>
            <a:ext cx="13944600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ru-RU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Основанием для проведения внеплановых контрольных (надзорных) мероприятий является выявление индикаторов риска нарушения обязательных требований</a:t>
            </a:r>
          </a:p>
          <a:p>
            <a:pPr algn="ctr"/>
            <a:endParaRPr lang="ru-RU" sz="3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(по согласованию с органами прокуратуры):</a:t>
            </a:r>
          </a:p>
          <a:p>
            <a:pPr algn="ctr"/>
            <a:endParaRPr lang="ru-RU" sz="3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8625" indent="-428625" algn="just">
              <a:buFont typeface="Wingdings" panose="05000000000000000000" pitchFamily="2" charset="2"/>
              <a:buChar char="ü"/>
            </a:pPr>
            <a:r>
              <a:rPr lang="ru-RU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превышение площади земельного участка </a:t>
            </a:r>
          </a:p>
          <a:p>
            <a:pPr marL="428625" indent="-428625" algn="just">
              <a:buFont typeface="Wingdings" panose="05000000000000000000" pitchFamily="2" charset="2"/>
              <a:buChar char="ü"/>
            </a:pPr>
            <a:r>
              <a:rPr lang="ru-RU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отклонение местоположение границ характерных точек</a:t>
            </a:r>
          </a:p>
          <a:p>
            <a:pPr marL="428625" indent="-428625" algn="just">
              <a:buFont typeface="Wingdings" panose="05000000000000000000" pitchFamily="2" charset="2"/>
              <a:buChar char="ü"/>
            </a:pPr>
            <a:r>
              <a:rPr lang="ru-RU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 земельного участка в отсутствии законных прав на землю </a:t>
            </a:r>
          </a:p>
          <a:p>
            <a:pPr marL="428625" indent="-428625" algn="just">
              <a:buFont typeface="Wingdings" panose="05000000000000000000" pitchFamily="2" charset="2"/>
              <a:buChar char="ü"/>
            </a:pPr>
            <a:r>
              <a:rPr lang="ru-RU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ОКС и ведения строительной деятельности на ЗУ, предназначенном для ИЖС или иного строительства, находящемся в собственности контролируемого лица</a:t>
            </a:r>
          </a:p>
          <a:p>
            <a:pPr marL="428625" indent="-428625" algn="just"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нецелевое использование участка</a:t>
            </a:r>
          </a:p>
        </p:txBody>
      </p:sp>
      <p:pic>
        <p:nvPicPr>
          <p:cNvPr id="6" name="Graphic 34">
            <a:extLst>
              <a:ext uri="{FF2B5EF4-FFF2-40B4-BE49-F238E27FC236}">
                <a16:creationId xmlns="" xmlns:a16="http://schemas.microsoft.com/office/drawing/2014/main" id="{269EE159-1A8D-4B1E-BC4D-20F5A0AED8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964195" y="3026062"/>
            <a:ext cx="3532248" cy="391031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F842DE8D-37DC-7794-BBA5-29D3F590970A}"/>
              </a:ext>
            </a:extLst>
          </p:cNvPr>
          <p:cNvSpPr/>
          <p:nvPr/>
        </p:nvSpPr>
        <p:spPr>
          <a:xfrm>
            <a:off x="-76200" y="8496300"/>
            <a:ext cx="18364200" cy="179069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D3385A7F-5D0D-D29C-9915-FF782C9BC3D8}"/>
              </a:ext>
            </a:extLst>
          </p:cNvPr>
          <p:cNvSpPr/>
          <p:nvPr/>
        </p:nvSpPr>
        <p:spPr>
          <a:xfrm>
            <a:off x="-190500" y="38100"/>
            <a:ext cx="18669000" cy="19580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Особенности проведения внеплановых проверок </a:t>
            </a:r>
          </a:p>
        </p:txBody>
      </p:sp>
    </p:spTree>
    <p:extLst>
      <p:ext uri="{BB962C8B-B14F-4D97-AF65-F5344CB8AC3E}">
        <p14:creationId xmlns:p14="http://schemas.microsoft.com/office/powerpoint/2010/main" val="115847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6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="" xmlns:a16="http://schemas.microsoft.com/office/drawing/2014/main" id="{0A087853-6086-99CC-42AC-513D483101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1809708"/>
              </p:ext>
            </p:extLst>
          </p:nvPr>
        </p:nvGraphicFramePr>
        <p:xfrm>
          <a:off x="163830" y="944880"/>
          <a:ext cx="18135600" cy="922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1D4851D-A7BC-82E2-F740-CCB3DBE9AD67}"/>
              </a:ext>
            </a:extLst>
          </p:cNvPr>
          <p:cNvSpPr txBox="1"/>
          <p:nvPr/>
        </p:nvSpPr>
        <p:spPr>
          <a:xfrm>
            <a:off x="3333750" y="952500"/>
            <a:ext cx="117729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 организации  проведения внеплановых КНМ</a:t>
            </a:r>
          </a:p>
        </p:txBody>
      </p:sp>
    </p:spTree>
    <p:extLst>
      <p:ext uri="{BB962C8B-B14F-4D97-AF65-F5344CB8AC3E}">
        <p14:creationId xmlns:p14="http://schemas.microsoft.com/office/powerpoint/2010/main" val="119669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6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01A0B9-D764-F9F5-55B2-222F99318C89}"/>
              </a:ext>
            </a:extLst>
          </p:cNvPr>
          <p:cNvSpPr txBox="1"/>
          <p:nvPr/>
        </p:nvSpPr>
        <p:spPr>
          <a:xfrm>
            <a:off x="-38100" y="114300"/>
            <a:ext cx="18364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Контрольная закупка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7DDDE6E-9BE3-152B-18C3-9DB670627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636120"/>
            <a:ext cx="5638800" cy="5638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7E4E6BF-8B3C-B0E6-4A35-DF7A83E0DA7A}"/>
              </a:ext>
            </a:extLst>
          </p:cNvPr>
          <p:cNvSpPr txBox="1"/>
          <p:nvPr/>
        </p:nvSpPr>
        <p:spPr>
          <a:xfrm>
            <a:off x="381000" y="822186"/>
            <a:ext cx="93345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Контрольная закупка - контрольное (надзорное) мероприятие, в ходе которого инспектором совершаются действия по созданию ситуации для осуществления сделки в целях оценки соблюдения обязательных требований при продаже продукции (товаров), выполнении работ, оказании услуг потребителям</a:t>
            </a:r>
          </a:p>
          <a:p>
            <a:endParaRPr lang="ru-RU" sz="32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7DA8363-6989-6CE9-DDD0-20C2998A3418}"/>
              </a:ext>
            </a:extLst>
          </p:cNvPr>
          <p:cNvSpPr txBox="1"/>
          <p:nvPr/>
        </p:nvSpPr>
        <p:spPr>
          <a:xfrm>
            <a:off x="6705600" y="4470087"/>
            <a:ext cx="11777546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КЗ может проводиться с использованием </a:t>
            </a: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почтовой связи, информационно-телекоммуникационных сетей, в том числе сети "Интернет", а также сетей связи для трансляции телеканалов и (или) радиоканалов (далее - </a:t>
            </a:r>
            <a:r>
              <a:rPr lang="ru-RU" sz="28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дистанционная контрольная закупка</a:t>
            </a: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КНД в ходе контрольной закупки:  </a:t>
            </a: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осмотр;  эксперимент.</a:t>
            </a:r>
          </a:p>
          <a:p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Проводится без предварительного уведомления </a:t>
            </a: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контролируемого лица.</a:t>
            </a:r>
          </a:p>
          <a:p>
            <a:r>
              <a:rPr lang="ru-RU" sz="28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проведения </a:t>
            </a: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определяется периодом времени, в течение которого обычно осуществляется сама сделка.</a:t>
            </a:r>
          </a:p>
          <a:p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Объявление о проведении КЗ – после ее осуществления (с предоставлением служебного удостоверения)</a:t>
            </a: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CF96D0D-B6FD-493F-1212-74D487582217}"/>
              </a:ext>
            </a:extLst>
          </p:cNvPr>
          <p:cNvSpPr txBox="1"/>
          <p:nvPr/>
        </p:nvSpPr>
        <p:spPr>
          <a:xfrm>
            <a:off x="12534900" y="686387"/>
            <a:ext cx="5791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Условие проведения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не менее двух свидетелей или двух инспекторов либо с применением видеозаписи </a:t>
            </a:r>
          </a:p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 </a:t>
            </a:r>
            <a:r>
              <a:rPr lang="ru-RU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дистанционной) </a:t>
            </a:r>
          </a:p>
        </p:txBody>
      </p:sp>
    </p:spTree>
    <p:extLst>
      <p:ext uri="{BB962C8B-B14F-4D97-AF65-F5344CB8AC3E}">
        <p14:creationId xmlns:p14="http://schemas.microsoft.com/office/powerpoint/2010/main" val="304925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6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01A0B9-D764-F9F5-55B2-222F99318C89}"/>
              </a:ext>
            </a:extLst>
          </p:cNvPr>
          <p:cNvSpPr txBox="1"/>
          <p:nvPr/>
        </p:nvSpPr>
        <p:spPr>
          <a:xfrm>
            <a:off x="-38100" y="114300"/>
            <a:ext cx="18364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Мониторинговая закупка -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7E4E6BF-8B3C-B0E6-4A35-DF7A83E0DA7A}"/>
              </a:ext>
            </a:extLst>
          </p:cNvPr>
          <p:cNvSpPr txBox="1"/>
          <p:nvPr/>
        </p:nvSpPr>
        <p:spPr>
          <a:xfrm>
            <a:off x="114300" y="1409700"/>
            <a:ext cx="18059400" cy="877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КНМ, в ходе которого инспектором совершаются действия </a:t>
            </a:r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созданию ситуации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осуществления сделки в целях последующего направления продукции (товаров), результатов выполненных работ, оказанных услуг 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испытание, экспертизу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исследование  продукции (товаров)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результатов выполненных работ, оказанных услуг на предмет их соответствия обязательным требованиям к безопасности и (или) качеству.</a:t>
            </a:r>
          </a:p>
          <a:p>
            <a:pPr algn="ctr"/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Контрольные (надзорные) действия:</a:t>
            </a: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осмотр;</a:t>
            </a: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опрос;</a:t>
            </a: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эксперимент;</a:t>
            </a: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 инструментальное обследование;</a:t>
            </a: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5) истребование документов;</a:t>
            </a: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6) испытание;</a:t>
            </a: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7) экспертиза</a:t>
            </a:r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Мониторинговая закупка проводится без предварительного уведомления контролируемого лица.</a:t>
            </a:r>
          </a:p>
          <a:p>
            <a:pPr algn="ctr"/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Внеплановая МЗ – только по согласованию с органами </a:t>
            </a:r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прокуратуры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E1BE3B1-C3EB-A8FE-6EB9-EDCBD58FFEE6}"/>
              </a:ext>
            </a:extLst>
          </p:cNvPr>
          <p:cNvSpPr txBox="1"/>
          <p:nvPr/>
        </p:nvSpPr>
        <p:spPr>
          <a:xfrm>
            <a:off x="8153400" y="4482763"/>
            <a:ext cx="3886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</a:t>
            </a:r>
            <a:r>
              <a:rPr lang="ru-RU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личного взаимодействия –не более 1 рабочего дня + экспертиза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119D0F5-82F6-9272-D3C3-1DA79BFBAA96}"/>
              </a:ext>
            </a:extLst>
          </p:cNvPr>
          <p:cNvSpPr txBox="1"/>
          <p:nvPr/>
        </p:nvSpPr>
        <p:spPr>
          <a:xfrm>
            <a:off x="12268200" y="4381500"/>
            <a:ext cx="5029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</a:t>
            </a:r>
            <a:r>
              <a:rPr lang="ru-RU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составления акта – в течение 24 часов с момента получения данных экспертизы,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239541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6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01A0B9-D764-F9F5-55B2-222F99318C89}"/>
              </a:ext>
            </a:extLst>
          </p:cNvPr>
          <p:cNvSpPr txBox="1"/>
          <p:nvPr/>
        </p:nvSpPr>
        <p:spPr>
          <a:xfrm>
            <a:off x="-38100" y="114300"/>
            <a:ext cx="18364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Выборочный контроль- </a:t>
            </a:r>
          </a:p>
        </p:txBody>
      </p:sp>
      <p:sp useBgFill="1">
        <p:nvSpPr>
          <p:cNvPr id="2" name="TextBox 1">
            <a:extLst>
              <a:ext uri="{FF2B5EF4-FFF2-40B4-BE49-F238E27FC236}">
                <a16:creationId xmlns="" xmlns:a16="http://schemas.microsoft.com/office/drawing/2014/main" id="{EE1BE3B1-C3EB-A8FE-6EB9-EDCBD58FFEE6}"/>
              </a:ext>
            </a:extLst>
          </p:cNvPr>
          <p:cNvSpPr txBox="1"/>
          <p:nvPr/>
        </p:nvSpPr>
        <p:spPr>
          <a:xfrm>
            <a:off x="457200" y="1409700"/>
            <a:ext cx="13563600" cy="797141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Отбор проб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(образцов) продукции (товаров) по месту хранения, применения (эксплуатации), реализации в целях подтверждения их соответствия ОТ, безопасности, качеству. </a:t>
            </a:r>
          </a:p>
          <a:p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КНД: 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осмотр, получение письменных объяснений, истребование документов, отбор проб (образцов), инструментальное обследование, испытание, экспертиза. </a:t>
            </a:r>
          </a:p>
          <a:p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в срок не превышающий 15 рабочих дней со дня получения результатов проб, инструментальных обследований и </a:t>
            </a:r>
            <a:r>
              <a:rPr lang="ru-RU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тд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Отбор проб – в исключительных случаях </a:t>
            </a:r>
          </a:p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Присутствие КЛ (или видеофиксация) при отборе – обязательны! </a:t>
            </a:r>
          </a:p>
          <a:p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завершения проведения КНД (в общем случае) продукция (товары) возвращается лицу, у которого она была изъята.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425A6B05-8A0A-321A-9264-32871304E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2200" y="6134100"/>
            <a:ext cx="5536333" cy="517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авая фигурная скобка 3">
            <a:extLst>
              <a:ext uri="{FF2B5EF4-FFF2-40B4-BE49-F238E27FC236}">
                <a16:creationId xmlns="" xmlns:a16="http://schemas.microsoft.com/office/drawing/2014/main" id="{60352743-3B1D-901D-576C-1B73CD29650E}"/>
              </a:ext>
            </a:extLst>
          </p:cNvPr>
          <p:cNvSpPr/>
          <p:nvPr/>
        </p:nvSpPr>
        <p:spPr>
          <a:xfrm>
            <a:off x="13030200" y="1333500"/>
            <a:ext cx="1066800" cy="1905000"/>
          </a:xfrm>
          <a:prstGeom prst="rightBrac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29BBAD4-9631-FF65-FA97-98A95F6D56BC}"/>
              </a:ext>
            </a:extLst>
          </p:cNvPr>
          <p:cNvSpPr txBox="1"/>
          <p:nvPr/>
        </p:nvSpPr>
        <p:spPr>
          <a:xfrm>
            <a:off x="14180820" y="585162"/>
            <a:ext cx="4191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 осуществляться </a:t>
            </a:r>
            <a:r>
              <a:rPr lang="ru-RU" sz="2400" b="1" u="sng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исключительно при отсутствии возможности оценки соблюдения обязательных требований иными способами</a:t>
            </a:r>
            <a:r>
              <a:rPr lang="ru-RU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без отбора проб (образцов) продукции (товаров). </a:t>
            </a:r>
          </a:p>
        </p:txBody>
      </p:sp>
    </p:spTree>
    <p:extLst>
      <p:ext uri="{BB962C8B-B14F-4D97-AF65-F5344CB8AC3E}">
        <p14:creationId xmlns:p14="http://schemas.microsoft.com/office/powerpoint/2010/main" val="289426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1887200" y="-7200900"/>
            <a:ext cx="11387889" cy="11387889"/>
            <a:chOff x="0" y="0"/>
            <a:chExt cx="15183853" cy="15183853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 cstate="print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7385425">
              <a:off x="2105526" y="2105526"/>
              <a:ext cx="10972800" cy="10972800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-2919153">
              <a:off x="7636194" y="5629540"/>
              <a:ext cx="6534787" cy="5652590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E62980C-AE21-0BBA-89E8-5F80237C3E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32769" y="4373554"/>
            <a:ext cx="6105938" cy="61059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51660E9-0BF4-E4BF-BBFE-ECC4D1E8CAA9}"/>
              </a:ext>
            </a:extLst>
          </p:cNvPr>
          <p:cNvSpPr txBox="1"/>
          <p:nvPr/>
        </p:nvSpPr>
        <p:spPr>
          <a:xfrm>
            <a:off x="-152400" y="0"/>
            <a:ext cx="18450338" cy="206210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Инспекционный визит –</a:t>
            </a:r>
          </a:p>
          <a:p>
            <a:pPr algn="ctr"/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КНМ, проводимое путем взаимодействия с конкретным контролируемым лицом и (или) владельцем (пользователем) производственного объекта</a:t>
            </a:r>
            <a:r>
              <a:rPr lang="ru-RU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B37BF47-C6FA-1666-512F-EC8B7AE7BD4B}"/>
              </a:ext>
            </a:extLst>
          </p:cNvPr>
          <p:cNvSpPr txBox="1"/>
          <p:nvPr/>
        </p:nvSpPr>
        <p:spPr>
          <a:xfrm>
            <a:off x="228600" y="2279896"/>
            <a:ext cx="9432232" cy="304698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Место проведения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</a:p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место нахождения, осуществления деятельности контролируемого лица (его филиалов, представительств, обособленных структурных подразделений) либо объекта контроля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3D1B75E-CA9F-74C6-FA77-E585D87A1C06}"/>
              </a:ext>
            </a:extLst>
          </p:cNvPr>
          <p:cNvSpPr txBox="1"/>
          <p:nvPr/>
        </p:nvSpPr>
        <p:spPr>
          <a:xfrm>
            <a:off x="316432" y="6017028"/>
            <a:ext cx="112775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КНД:</a:t>
            </a:r>
          </a:p>
          <a:p>
            <a:r>
              <a:rPr lang="ru-RU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осмотр;</a:t>
            </a:r>
          </a:p>
          <a:p>
            <a:r>
              <a:rPr lang="ru-RU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опрос;</a:t>
            </a:r>
          </a:p>
          <a:p>
            <a:r>
              <a:rPr lang="ru-RU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получение письменных объяснений;</a:t>
            </a:r>
          </a:p>
          <a:p>
            <a:r>
              <a:rPr lang="ru-RU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 инструментальное обследование;</a:t>
            </a:r>
          </a:p>
          <a:p>
            <a:r>
              <a:rPr lang="ru-RU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5) истребование документов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D82E5E3D-0725-4D68-3912-A295146F28F2}"/>
              </a:ext>
            </a:extLst>
          </p:cNvPr>
          <p:cNvSpPr txBox="1"/>
          <p:nvPr/>
        </p:nvSpPr>
        <p:spPr>
          <a:xfrm>
            <a:off x="9728753" y="2137898"/>
            <a:ext cx="8093765" cy="20621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Без предварительного уведомления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КЛ и собственника производственного объекта.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2E734E3-0210-C3AA-A509-86060BDF9E22}"/>
              </a:ext>
            </a:extLst>
          </p:cNvPr>
          <p:cNvSpPr txBox="1"/>
          <p:nvPr/>
        </p:nvSpPr>
        <p:spPr>
          <a:xfrm>
            <a:off x="9728753" y="4330312"/>
            <a:ext cx="388620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СРОК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на одном производственном объекте, территории не может превышать </a:t>
            </a:r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рабочий день.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430E9DC2-12B7-DBDF-90D0-6ACEC58F2A3A}"/>
              </a:ext>
            </a:extLst>
          </p:cNvPr>
          <p:cNvSpPr txBox="1"/>
          <p:nvPr/>
        </p:nvSpPr>
        <p:spPr>
          <a:xfrm>
            <a:off x="1752600" y="9457848"/>
            <a:ext cx="178539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согласованию с органами прокуратуры (за </a:t>
            </a:r>
            <a:r>
              <a:rPr lang="ru-RU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искл.особых</a:t>
            </a:r>
            <a:r>
              <a:rPr lang="ru-RU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случаев)</a:t>
            </a:r>
          </a:p>
        </p:txBody>
      </p:sp>
    </p:spTree>
    <p:extLst>
      <p:ext uri="{BB962C8B-B14F-4D97-AF65-F5344CB8AC3E}">
        <p14:creationId xmlns:p14="http://schemas.microsoft.com/office/powerpoint/2010/main" val="255773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6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01A0B9-D764-F9F5-55B2-222F99318C89}"/>
              </a:ext>
            </a:extLst>
          </p:cNvPr>
          <p:cNvSpPr txBox="1"/>
          <p:nvPr/>
        </p:nvSpPr>
        <p:spPr>
          <a:xfrm>
            <a:off x="-38100" y="114300"/>
            <a:ext cx="18364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Рейдовый осмотр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E1BE3B1-C3EB-A8FE-6EB9-EDCBD58FFEE6}"/>
              </a:ext>
            </a:extLst>
          </p:cNvPr>
          <p:cNvSpPr txBox="1"/>
          <p:nvPr/>
        </p:nvSpPr>
        <p:spPr>
          <a:xfrm>
            <a:off x="304800" y="1409700"/>
            <a:ext cx="16459200" cy="901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КНМ проводится  в целях оценки соблюдения ОТ по использованию (эксплуатации) производственных объектов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которыми владеют, пользуются или управляют несколько лиц, находящиеся на территории, на которой расположено </a:t>
            </a:r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несколько контролируемых лиц.</a:t>
            </a:r>
          </a:p>
          <a:p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КНД: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осмотр; досмотр; опрос; получение письменных объяснений; истребование документов; отбор проб (образцов); инструментальное обследование; испытание; экспертиза; эксперимент.</a:t>
            </a:r>
          </a:p>
          <a:p>
            <a:pPr algn="just"/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</a:t>
            </a: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более 10 рабочих , </a:t>
            </a: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взаимодействия  - не более 1 рабочего дня.</a:t>
            </a:r>
          </a:p>
          <a:p>
            <a:pPr algn="just"/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в результате РО выявлены нарушения</a:t>
            </a: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ОТ, инспектор на месте проведения РО составляет акт </a:t>
            </a: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КНМ в отношении каждого контролируемого лица, </a:t>
            </a: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допустившего нарушение ОТ.</a:t>
            </a:r>
          </a:p>
          <a:p>
            <a:pPr algn="ctr"/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CEA46CE-AD3D-FB7A-8982-3B0C80297316}"/>
              </a:ext>
            </a:extLst>
          </p:cNvPr>
          <p:cNvSpPr txBox="1"/>
          <p:nvPr/>
        </p:nvSpPr>
        <p:spPr>
          <a:xfrm>
            <a:off x="5334000" y="4991100"/>
            <a:ext cx="1120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Отбор проб – только при отсутствии возможности оценки соблюдения ОТ иными способами, без отбора проб (образцов) продукции (товаров).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795D01A5-A6D5-1CCB-09E5-9CBA1AFC11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935" y="513853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08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6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01A0B9-D764-F9F5-55B2-222F99318C89}"/>
              </a:ext>
            </a:extLst>
          </p:cNvPr>
          <p:cNvSpPr txBox="1"/>
          <p:nvPr/>
        </p:nvSpPr>
        <p:spPr>
          <a:xfrm>
            <a:off x="-38100" y="114300"/>
            <a:ext cx="18364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Выездная проверка -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E1BE3B1-C3EB-A8FE-6EB9-EDCBD58FFEE6}"/>
              </a:ext>
            </a:extLst>
          </p:cNvPr>
          <p:cNvSpPr txBox="1"/>
          <p:nvPr/>
        </p:nvSpPr>
        <p:spPr>
          <a:xfrm>
            <a:off x="381000" y="1181100"/>
            <a:ext cx="17945100" cy="95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Комплексное КНМ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проводимое посредством взаимодействия с конкретным КЛ, владеющим производственными объектами и (или) использующим их, в целях оценки соблюдения таким лицом ОТ, а также оценки выполнения решений КНО.</a:t>
            </a: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Проводится </a:t>
            </a:r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месту нахождения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(осуществления деятельности) </a:t>
            </a:r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(его филиалов, представительств, обособленных структурных подразделений) либо объекта контроля.</a:t>
            </a:r>
          </a:p>
          <a:p>
            <a:pPr algn="ctr"/>
            <a:endParaRPr lang="ru-RU" sz="3200" b="1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КНД: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осмотр; досмотр; опрос; получение письменных объяснений; истребование документов; отбор проб (образцов); инструментальное обследование; испытание; экспертиза; эксперимент.</a:t>
            </a:r>
          </a:p>
          <a:p>
            <a:pPr algn="just"/>
            <a:endParaRPr lang="ru-RU" sz="3200" b="1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</a:t>
            </a: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более 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рабочих дней. </a:t>
            </a:r>
          </a:p>
          <a:p>
            <a:pPr algn="just"/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отношении одного </a:t>
            </a:r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СМП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общий срок взаимодействия в ходе проведения ВП</a:t>
            </a: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≤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часов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малого предприятия </a:t>
            </a: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≤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часов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микропредприятия</a:t>
            </a:r>
          </a:p>
          <a:p>
            <a:pPr algn="just"/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98AB0E9-1BDA-A39E-2B1D-B92E0F50E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0" y="5585288"/>
            <a:ext cx="7010400" cy="470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97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A49B01E-F00C-C9AC-94E9-AF54CE260E55}"/>
              </a:ext>
            </a:extLst>
          </p:cNvPr>
          <p:cNvSpPr txBox="1"/>
          <p:nvPr/>
        </p:nvSpPr>
        <p:spPr>
          <a:xfrm>
            <a:off x="152400" y="114300"/>
            <a:ext cx="17983200" cy="5678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Документарная проверка </a:t>
            </a:r>
          </a:p>
          <a:p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КНМ  проводится по месту нахождения КНО. </a:t>
            </a:r>
          </a:p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  - сведения, содержащиеся в документах контролируемых лиц, устанавливающих их организационно-правовую форму, права и обязанности, а также документы, используемые при осуществлении их деятельности и связанные с исполнением ими ОТ и решений КНО.</a:t>
            </a:r>
          </a:p>
          <a:p>
            <a:pPr algn="just"/>
            <a:endParaRPr lang="ru-RU" sz="3200" b="1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КНД:</a:t>
            </a: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получение письменных объяснений;</a:t>
            </a: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истребование документов;</a:t>
            </a: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экспертиза.</a:t>
            </a:r>
          </a:p>
          <a:p>
            <a:pPr algn="ctr"/>
            <a:endParaRPr lang="ru-RU" sz="3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9F7B4F8-00C5-6AC0-3592-FD40DF6D3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81700"/>
            <a:ext cx="6291109" cy="44577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F5610C4-5983-827D-3254-7C96835B09D7}"/>
              </a:ext>
            </a:extLst>
          </p:cNvPr>
          <p:cNvSpPr txBox="1"/>
          <p:nvPr/>
        </p:nvSpPr>
        <p:spPr>
          <a:xfrm>
            <a:off x="6477000" y="4457700"/>
            <a:ext cx="113538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ЗАПРЕТ: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истребование у КЛ сведений и документов, не относящихся к предмету документарной проверки, а также сведений и документов, которые могут быть получены этим органом от иных органов.</a:t>
            </a:r>
          </a:p>
          <a:p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</a:t>
            </a:r>
          </a:p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более 10 рабочих дней. </a:t>
            </a:r>
          </a:p>
          <a:p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Внеплановая документарная проверка проводится без согласования с органами прокуратуры.</a:t>
            </a:r>
          </a:p>
          <a:p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361540">
            <a:off x="-2821480" y="5083770"/>
            <a:ext cx="11387889" cy="11387889"/>
            <a:chOff x="0" y="0"/>
            <a:chExt cx="15183853" cy="1518385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 cstate="print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7385425">
              <a:off x="2105526" y="2105526"/>
              <a:ext cx="10972800" cy="10972800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-2919153">
              <a:off x="7636194" y="5629540"/>
              <a:ext cx="6534787" cy="5652590"/>
            </a:xfrm>
            <a:prstGeom prst="rect">
              <a:avLst/>
            </a:prstGeom>
          </p:spPr>
        </p:pic>
      </p:grpSp>
      <p:sp>
        <p:nvSpPr>
          <p:cNvPr id="5" name="AutoShape 5"/>
          <p:cNvSpPr/>
          <p:nvPr/>
        </p:nvSpPr>
        <p:spPr>
          <a:xfrm>
            <a:off x="269135" y="1790646"/>
            <a:ext cx="8874865" cy="8229600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id="6" name="Group 6"/>
          <p:cNvGrpSpPr/>
          <p:nvPr/>
        </p:nvGrpSpPr>
        <p:grpSpPr>
          <a:xfrm>
            <a:off x="9829191" y="-6341876"/>
            <a:ext cx="11387889" cy="11387889"/>
            <a:chOff x="0" y="0"/>
            <a:chExt cx="15183853" cy="15183853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 cstate="print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7385425">
              <a:off x="2105526" y="2105526"/>
              <a:ext cx="10972800" cy="10972800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-2919153">
              <a:off x="7636194" y="5629540"/>
              <a:ext cx="6534787" cy="5652590"/>
            </a:xfrm>
            <a:prstGeom prst="rect">
              <a:avLst/>
            </a:prstGeom>
          </p:spPr>
        </p:pic>
      </p:grpSp>
      <p:sp>
        <p:nvSpPr>
          <p:cNvPr id="9" name="AutoShape 9"/>
          <p:cNvSpPr/>
          <p:nvPr/>
        </p:nvSpPr>
        <p:spPr>
          <a:xfrm>
            <a:off x="9364996" y="1785670"/>
            <a:ext cx="8758272" cy="8229600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rcRect l="7727" r="1048"/>
          <a:stretch>
            <a:fillRect/>
          </a:stretch>
        </p:blipFill>
        <p:spPr>
          <a:xfrm>
            <a:off x="9244413" y="1790646"/>
            <a:ext cx="8778442" cy="472726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 t="10100" b="10100"/>
          <a:stretch>
            <a:fillRect/>
          </a:stretch>
        </p:blipFill>
        <p:spPr>
          <a:xfrm>
            <a:off x="269135" y="1790646"/>
            <a:ext cx="8874865" cy="4727267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665255" y="6637513"/>
            <a:ext cx="8225532" cy="2712992"/>
            <a:chOff x="0" y="31749"/>
            <a:chExt cx="10967376" cy="3617324"/>
          </a:xfrm>
        </p:grpSpPr>
        <p:sp>
          <p:nvSpPr>
            <p:cNvPr id="13" name="TextBox 13"/>
            <p:cNvSpPr txBox="1"/>
            <p:nvPr/>
          </p:nvSpPr>
          <p:spPr>
            <a:xfrm>
              <a:off x="0" y="31749"/>
              <a:ext cx="10967376" cy="7694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94"/>
                </a:lnSpc>
              </a:pPr>
              <a:r>
                <a:rPr lang="en-US" sz="4000" b="1" spc="294" dirty="0">
                  <a:solidFill>
                    <a:srgbClr val="1468A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ОЦЕНКА РИСКОВ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186860"/>
              <a:ext cx="10935500" cy="24622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12"/>
                </a:lnSpc>
              </a:pPr>
              <a:r>
                <a:rPr lang="en-US" sz="3200" spc="77" dirty="0" err="1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Определение</a:t>
              </a:r>
              <a:r>
                <a:rPr lang="en-US" sz="3200" spc="77" dirty="0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spc="77" dirty="0" err="1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вероятности</a:t>
              </a:r>
              <a:r>
                <a:rPr lang="en-US" sz="3200" spc="77" dirty="0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spc="77" dirty="0" err="1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возникновения</a:t>
              </a:r>
              <a:r>
                <a:rPr lang="en-US" sz="3200" spc="77" dirty="0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spc="77" dirty="0" err="1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риска</a:t>
              </a:r>
              <a:r>
                <a:rPr lang="en-US" sz="3200" spc="77" dirty="0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и </a:t>
              </a:r>
              <a:r>
                <a:rPr lang="en-US" sz="3200" spc="77" dirty="0" err="1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масштаба</a:t>
              </a:r>
              <a:r>
                <a:rPr lang="en-US" sz="3200" spc="77" dirty="0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spc="77" dirty="0" err="1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вреда</a:t>
              </a:r>
              <a:r>
                <a:rPr lang="en-US" sz="3200" spc="77" dirty="0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en-US" sz="3200" spc="77" dirty="0" err="1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ущерба</a:t>
              </a:r>
              <a:r>
                <a:rPr lang="en-US" sz="3200" spc="77" dirty="0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 </a:t>
              </a:r>
              <a:r>
                <a:rPr lang="en-US" sz="3200" spc="77" dirty="0" err="1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для</a:t>
              </a:r>
              <a:r>
                <a:rPr lang="en-US" sz="3200" spc="77" dirty="0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spc="77" dirty="0" err="1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охраняемых</a:t>
              </a:r>
              <a:r>
                <a:rPr lang="en-US" sz="3200" spc="77" dirty="0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spc="77" dirty="0" err="1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законом</a:t>
              </a:r>
              <a:r>
                <a:rPr lang="en-US" sz="3200" spc="77" dirty="0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spc="77" dirty="0" err="1">
                  <a:solidFill>
                    <a:srgbClr val="0B1E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ценностей</a:t>
              </a:r>
              <a:endParaRPr lang="en-US" sz="3200" spc="77" dirty="0">
                <a:solidFill>
                  <a:srgbClr val="0B1E3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433226" y="6637513"/>
            <a:ext cx="8420292" cy="3248858"/>
            <a:chOff x="0" y="31749"/>
            <a:chExt cx="11227057" cy="4331811"/>
          </a:xfrm>
        </p:grpSpPr>
        <p:sp>
          <p:nvSpPr>
            <p:cNvPr id="16" name="TextBox 16"/>
            <p:cNvSpPr txBox="1"/>
            <p:nvPr/>
          </p:nvSpPr>
          <p:spPr>
            <a:xfrm>
              <a:off x="0" y="31749"/>
              <a:ext cx="11227057" cy="7694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94"/>
                </a:lnSpc>
              </a:pPr>
              <a:r>
                <a:rPr lang="en-US" sz="4000" b="1" spc="294" dirty="0">
                  <a:solidFill>
                    <a:srgbClr val="1468A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УПРАВЛЕНИЕ РИСКАМИ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6315" y="670241"/>
              <a:ext cx="11194426" cy="36933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5"/>
                </a:lnSpc>
              </a:pPr>
              <a:r>
                <a:rPr lang="en-US" sz="3200" spc="77" dirty="0" err="1">
                  <a:solidFill>
                    <a:srgbClr val="0B1E3F"/>
                  </a:solidFill>
                  <a:latin typeface="Roboto"/>
                </a:rPr>
                <a:t>Проведение</a:t>
              </a:r>
              <a:r>
                <a:rPr lang="en-US" sz="3200" spc="77" dirty="0">
                  <a:solidFill>
                    <a:srgbClr val="0B1E3F"/>
                  </a:solidFill>
                  <a:latin typeface="Roboto"/>
                </a:rPr>
                <a:t> </a:t>
              </a:r>
              <a:r>
                <a:rPr lang="en-US" sz="3200" spc="77" dirty="0" err="1">
                  <a:solidFill>
                    <a:srgbClr val="0B1E3F"/>
                  </a:solidFill>
                  <a:latin typeface="Roboto"/>
                </a:rPr>
                <a:t>профилактических</a:t>
              </a:r>
              <a:r>
                <a:rPr lang="en-US" sz="3200" spc="77" dirty="0">
                  <a:solidFill>
                    <a:srgbClr val="0B1E3F"/>
                  </a:solidFill>
                  <a:latin typeface="Roboto"/>
                </a:rPr>
                <a:t> и </a:t>
              </a:r>
              <a:r>
                <a:rPr lang="en-US" sz="3200" spc="77" dirty="0" err="1">
                  <a:solidFill>
                    <a:srgbClr val="0B1E3F"/>
                  </a:solidFill>
                  <a:latin typeface="Roboto"/>
                </a:rPr>
                <a:t>контрольных</a:t>
              </a:r>
              <a:r>
                <a:rPr lang="en-US" sz="3200" spc="77" dirty="0">
                  <a:solidFill>
                    <a:srgbClr val="0B1E3F"/>
                  </a:solidFill>
                  <a:latin typeface="Roboto"/>
                </a:rPr>
                <a:t> (</a:t>
              </a:r>
              <a:r>
                <a:rPr lang="en-US" sz="3200" spc="77" dirty="0" err="1">
                  <a:solidFill>
                    <a:srgbClr val="0B1E3F"/>
                  </a:solidFill>
                  <a:latin typeface="Roboto"/>
                </a:rPr>
                <a:t>надзорных</a:t>
              </a:r>
              <a:r>
                <a:rPr lang="en-US" sz="3200" spc="77" dirty="0">
                  <a:solidFill>
                    <a:srgbClr val="0B1E3F"/>
                  </a:solidFill>
                  <a:latin typeface="Roboto"/>
                </a:rPr>
                <a:t>) </a:t>
              </a:r>
              <a:r>
                <a:rPr lang="en-US" sz="3200" spc="77" dirty="0" err="1">
                  <a:solidFill>
                    <a:srgbClr val="0B1E3F"/>
                  </a:solidFill>
                  <a:latin typeface="Roboto"/>
                </a:rPr>
                <a:t>мероприятий</a:t>
              </a:r>
              <a:r>
                <a:rPr lang="en-US" sz="3200" spc="77" dirty="0">
                  <a:solidFill>
                    <a:srgbClr val="0B1E3F"/>
                  </a:solidFill>
                  <a:latin typeface="Roboto"/>
                </a:rPr>
                <a:t> с </a:t>
              </a:r>
              <a:r>
                <a:rPr lang="en-US" sz="3200" spc="77" dirty="0" err="1">
                  <a:solidFill>
                    <a:srgbClr val="0B1E3F"/>
                  </a:solidFill>
                  <a:latin typeface="Roboto"/>
                </a:rPr>
                <a:t>целью</a:t>
              </a:r>
              <a:r>
                <a:rPr lang="en-US" sz="3200" spc="77" dirty="0">
                  <a:solidFill>
                    <a:srgbClr val="0B1E3F"/>
                  </a:solidFill>
                  <a:latin typeface="Roboto"/>
                </a:rPr>
                <a:t> </a:t>
              </a:r>
              <a:r>
                <a:rPr lang="en-US" sz="3200" spc="77" dirty="0" err="1">
                  <a:solidFill>
                    <a:srgbClr val="0B1E3F"/>
                  </a:solidFill>
                  <a:latin typeface="Roboto"/>
                </a:rPr>
                <a:t>обеспечить</a:t>
              </a:r>
              <a:r>
                <a:rPr lang="en-US" sz="3200" spc="77" dirty="0">
                  <a:solidFill>
                    <a:srgbClr val="0B1E3F"/>
                  </a:solidFill>
                  <a:latin typeface="Roboto"/>
                </a:rPr>
                <a:t> </a:t>
              </a:r>
              <a:r>
                <a:rPr lang="en-US" sz="3200" spc="77" dirty="0" err="1">
                  <a:solidFill>
                    <a:srgbClr val="0B1E3F"/>
                  </a:solidFill>
                  <a:latin typeface="Roboto"/>
                </a:rPr>
                <a:t>допустимый</a:t>
              </a:r>
              <a:r>
                <a:rPr lang="en-US" sz="3200" spc="77" dirty="0">
                  <a:solidFill>
                    <a:srgbClr val="0B1E3F"/>
                  </a:solidFill>
                  <a:latin typeface="Roboto"/>
                </a:rPr>
                <a:t> </a:t>
              </a:r>
              <a:r>
                <a:rPr lang="en-US" sz="3200" spc="77" dirty="0" err="1">
                  <a:solidFill>
                    <a:srgbClr val="0B1E3F"/>
                  </a:solidFill>
                  <a:latin typeface="Roboto"/>
                </a:rPr>
                <a:t>уровень</a:t>
              </a:r>
              <a:r>
                <a:rPr lang="en-US" sz="3200" spc="77" dirty="0">
                  <a:solidFill>
                    <a:srgbClr val="0B1E3F"/>
                  </a:solidFill>
                  <a:latin typeface="Roboto"/>
                </a:rPr>
                <a:t> </a:t>
              </a:r>
              <a:r>
                <a:rPr lang="en-US" sz="3200" spc="77" dirty="0" err="1">
                  <a:solidFill>
                    <a:srgbClr val="0B1E3F"/>
                  </a:solidFill>
                  <a:latin typeface="Roboto"/>
                </a:rPr>
                <a:t>риска</a:t>
              </a:r>
              <a:r>
                <a:rPr lang="en-US" sz="3200" spc="77" dirty="0">
                  <a:solidFill>
                    <a:srgbClr val="0B1E3F"/>
                  </a:solidFill>
                  <a:latin typeface="Roboto"/>
                </a:rPr>
                <a:t> в </a:t>
              </a:r>
              <a:r>
                <a:rPr lang="en-US" sz="3200" spc="77" dirty="0" err="1">
                  <a:solidFill>
                    <a:srgbClr val="0B1E3F"/>
                  </a:solidFill>
                  <a:latin typeface="Roboto"/>
                </a:rPr>
                <a:t>определенной</a:t>
              </a:r>
              <a:r>
                <a:rPr lang="en-US" sz="3200" spc="77" dirty="0">
                  <a:solidFill>
                    <a:srgbClr val="0B1E3F"/>
                  </a:solidFill>
                  <a:latin typeface="Roboto"/>
                </a:rPr>
                <a:t> </a:t>
              </a:r>
              <a:r>
                <a:rPr lang="en-US" sz="3200" spc="77" dirty="0" err="1">
                  <a:solidFill>
                    <a:srgbClr val="0B1E3F"/>
                  </a:solidFill>
                  <a:latin typeface="Roboto"/>
                </a:rPr>
                <a:t>сфере</a:t>
              </a:r>
              <a:r>
                <a:rPr lang="en-US" sz="3200" spc="77" dirty="0">
                  <a:solidFill>
                    <a:srgbClr val="0B1E3F"/>
                  </a:solidFill>
                  <a:latin typeface="Roboto"/>
                </a:rPr>
                <a:t> </a:t>
              </a:r>
              <a:r>
                <a:rPr lang="en-US" sz="3200" spc="77" dirty="0" err="1">
                  <a:solidFill>
                    <a:srgbClr val="0B1E3F"/>
                  </a:solidFill>
                  <a:latin typeface="Roboto"/>
                </a:rPr>
                <a:t>деятельности</a:t>
              </a:r>
              <a:r>
                <a:rPr lang="en-US" sz="3200" spc="77" dirty="0">
                  <a:solidFill>
                    <a:srgbClr val="0B1E3F"/>
                  </a:solidFill>
                  <a:latin typeface="Roboto"/>
                </a:rPr>
                <a:t>. </a:t>
              </a:r>
              <a:r>
                <a:rPr lang="en-US" sz="3200" spc="77" dirty="0" err="1">
                  <a:solidFill>
                    <a:srgbClr val="0B1E3F"/>
                  </a:solidFill>
                  <a:latin typeface="Roboto"/>
                </a:rPr>
                <a:t>Управление</a:t>
              </a:r>
              <a:r>
                <a:rPr lang="en-US" sz="3200" spc="77" dirty="0">
                  <a:solidFill>
                    <a:srgbClr val="0B1E3F"/>
                  </a:solidFill>
                  <a:latin typeface="Roboto"/>
                </a:rPr>
                <a:t> </a:t>
              </a:r>
              <a:r>
                <a:rPr lang="en-US" sz="3200" spc="77" dirty="0" err="1">
                  <a:solidFill>
                    <a:srgbClr val="0B1E3F"/>
                  </a:solidFill>
                  <a:latin typeface="Roboto"/>
                </a:rPr>
                <a:t>рисками</a:t>
              </a:r>
              <a:r>
                <a:rPr lang="en-US" sz="3200" spc="77" dirty="0">
                  <a:solidFill>
                    <a:srgbClr val="0B1E3F"/>
                  </a:solidFill>
                  <a:latin typeface="Roboto"/>
                </a:rPr>
                <a:t> </a:t>
              </a:r>
              <a:r>
                <a:rPr lang="en-US" sz="3200" spc="77" dirty="0" err="1">
                  <a:solidFill>
                    <a:srgbClr val="0B1E3F"/>
                  </a:solidFill>
                  <a:latin typeface="Roboto"/>
                </a:rPr>
                <a:t>происходит</a:t>
              </a:r>
              <a:r>
                <a:rPr lang="en-US" sz="3200" spc="77" dirty="0">
                  <a:solidFill>
                    <a:srgbClr val="0B1E3F"/>
                  </a:solidFill>
                  <a:latin typeface="Roboto"/>
                </a:rPr>
                <a:t> </a:t>
              </a:r>
              <a:r>
                <a:rPr lang="en-US" sz="3200" spc="77" dirty="0" err="1">
                  <a:solidFill>
                    <a:srgbClr val="0B1E3F"/>
                  </a:solidFill>
                  <a:latin typeface="Roboto"/>
                </a:rPr>
                <a:t>на</a:t>
              </a:r>
              <a:r>
                <a:rPr lang="en-US" sz="3200" spc="77" dirty="0">
                  <a:solidFill>
                    <a:srgbClr val="0B1E3F"/>
                  </a:solidFill>
                  <a:latin typeface="Roboto"/>
                </a:rPr>
                <a:t> </a:t>
              </a:r>
              <a:r>
                <a:rPr lang="en-US" sz="3200" spc="77" dirty="0" err="1">
                  <a:solidFill>
                    <a:srgbClr val="0B1E3F"/>
                  </a:solidFill>
                  <a:latin typeface="Roboto"/>
                </a:rPr>
                <a:t>основе</a:t>
              </a:r>
              <a:r>
                <a:rPr lang="en-US" sz="3200" spc="77" dirty="0">
                  <a:solidFill>
                    <a:srgbClr val="0B1E3F"/>
                  </a:solidFill>
                  <a:latin typeface="Roboto"/>
                </a:rPr>
                <a:t> </a:t>
              </a:r>
              <a:r>
                <a:rPr lang="en-US" sz="3200" spc="77" dirty="0" err="1">
                  <a:solidFill>
                    <a:srgbClr val="0B1E3F"/>
                  </a:solidFill>
                  <a:latin typeface="Roboto"/>
                </a:rPr>
                <a:t>оценки</a:t>
              </a:r>
              <a:r>
                <a:rPr lang="en-US" sz="3200" spc="77" dirty="0">
                  <a:solidFill>
                    <a:srgbClr val="0B1E3F"/>
                  </a:solidFill>
                  <a:latin typeface="Roboto"/>
                </a:rPr>
                <a:t> </a:t>
              </a:r>
              <a:r>
                <a:rPr lang="en-US" sz="3200" spc="77" dirty="0" err="1" smtClean="0">
                  <a:solidFill>
                    <a:srgbClr val="0B1E3F"/>
                  </a:solidFill>
                  <a:latin typeface="Roboto"/>
                </a:rPr>
                <a:t>рисков</a:t>
              </a:r>
              <a:endParaRPr lang="en-US" sz="2575" spc="77" dirty="0">
                <a:solidFill>
                  <a:srgbClr val="0B1E3F"/>
                </a:solidFill>
                <a:latin typeface="Roboto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2258438" y="433388"/>
            <a:ext cx="13264698" cy="61690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en-US" sz="4000" b="1" spc="128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</a:t>
            </a:r>
            <a:r>
              <a:rPr lang="en-US" sz="4000" b="1" spc="128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spc="128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оценки</a:t>
            </a:r>
            <a:r>
              <a:rPr lang="en-US" sz="4000" b="1" spc="128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4000" b="1" spc="128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</a:t>
            </a:r>
            <a:r>
              <a:rPr lang="en-US" sz="4000" b="1" spc="128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spc="128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рисками</a:t>
            </a:r>
            <a:endParaRPr lang="en-US" sz="4000" b="1" spc="128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505596" y="-2283931"/>
            <a:ext cx="4698291" cy="4064022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214236" y="124612"/>
            <a:ext cx="12062779" cy="7271627"/>
            <a:chOff x="0" y="0"/>
            <a:chExt cx="16083705" cy="9695502"/>
          </a:xfrm>
        </p:grpSpPr>
        <p:sp>
          <p:nvSpPr>
            <p:cNvPr id="6" name="TextBox 6"/>
            <p:cNvSpPr txBox="1"/>
            <p:nvPr/>
          </p:nvSpPr>
          <p:spPr>
            <a:xfrm>
              <a:off x="0" y="8179968"/>
              <a:ext cx="16017486" cy="14672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44"/>
                </a:lnSpc>
              </a:pPr>
              <a:r>
                <a:rPr lang="en-US" sz="3174" spc="95">
                  <a:solidFill>
                    <a:srgbClr val="FFFFFF"/>
                  </a:solidFill>
                  <a:latin typeface="Roboto Bold"/>
                </a:rPr>
                <a:t> </a:t>
              </a:r>
            </a:p>
            <a:p>
              <a:pPr algn="ctr">
                <a:lnSpc>
                  <a:spcPts val="4444"/>
                </a:lnSpc>
              </a:pPr>
              <a:endParaRPr lang="en-US" sz="3174" spc="95">
                <a:solidFill>
                  <a:srgbClr val="FFFFFF"/>
                </a:solidFill>
                <a:latin typeface="Roboto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14300"/>
              <a:ext cx="16083705" cy="56980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0"/>
                </a:lnSpc>
              </a:pPr>
              <a:r>
                <a:rPr lang="en-US" sz="5000" spc="100" dirty="0">
                  <a:solidFill>
                    <a:srgbClr val="FFFFFF"/>
                  </a:solidFill>
                  <a:latin typeface="Roboto Condensed Bold"/>
                </a:rPr>
                <a:t>ОДНО ИЗ ПРИОРИТЕТНЫХ НАПРАВЛЕНИЙ РЕФОРМЫ КНД - ВНЕДРЕНИЕ ИНФОРМАЦИОННЫХ ТЕХНОЛОГИЙ, НАПРАВЛЕННЫХ НА АВТОМАТИЗАЦИЮ КОНТРОЛЬНО-НАДЗОРНОЙ ДЕЯТЕЛЬНОСТИ</a:t>
              </a:r>
            </a:p>
            <a:p>
              <a:pPr algn="ctr">
                <a:lnSpc>
                  <a:spcPts val="4750"/>
                </a:lnSpc>
              </a:pPr>
              <a:endParaRPr lang="en-US" sz="5000" spc="100" dirty="0">
                <a:solidFill>
                  <a:srgbClr val="FFFFFF"/>
                </a:solidFill>
                <a:latin typeface="Roboto Condensed Bold"/>
              </a:endParaRPr>
            </a:p>
          </p:txBody>
        </p:sp>
      </p:grpSp>
      <p:graphicFrame>
        <p:nvGraphicFramePr>
          <p:cNvPr id="2" name="Схема 1">
            <a:extLst>
              <a:ext uri="{FF2B5EF4-FFF2-40B4-BE49-F238E27FC236}">
                <a16:creationId xmlns="" xmlns:a16="http://schemas.microsoft.com/office/drawing/2014/main" id="{EC06023F-61F8-823D-0D1F-8D9213E4A8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8421370"/>
              </p:ext>
            </p:extLst>
          </p:nvPr>
        </p:nvGraphicFramePr>
        <p:xfrm>
          <a:off x="214236" y="1181100"/>
          <a:ext cx="18073764" cy="9105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029279B2-D2C3-166F-F412-C623539A45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52202" y="3111575"/>
            <a:ext cx="6021562" cy="6296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87B7414-BCE3-FC1F-F1B5-4B4367D43AE4}"/>
              </a:ext>
            </a:extLst>
          </p:cNvPr>
          <p:cNvSpPr txBox="1"/>
          <p:nvPr/>
        </p:nvSpPr>
        <p:spPr>
          <a:xfrm>
            <a:off x="214236" y="210337"/>
            <a:ext cx="18073764" cy="70788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профилактических мероприятий  </a:t>
            </a:r>
          </a:p>
        </p:txBody>
      </p:sp>
    </p:spTree>
    <p:extLst>
      <p:ext uri="{BB962C8B-B14F-4D97-AF65-F5344CB8AC3E}">
        <p14:creationId xmlns:p14="http://schemas.microsoft.com/office/powerpoint/2010/main" val="89632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505596" y="-2283931"/>
            <a:ext cx="4698291" cy="4064022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214236" y="124612"/>
            <a:ext cx="12062779" cy="7271627"/>
            <a:chOff x="0" y="0"/>
            <a:chExt cx="16083705" cy="9695502"/>
          </a:xfrm>
        </p:grpSpPr>
        <p:sp>
          <p:nvSpPr>
            <p:cNvPr id="6" name="TextBox 6"/>
            <p:cNvSpPr txBox="1"/>
            <p:nvPr/>
          </p:nvSpPr>
          <p:spPr>
            <a:xfrm>
              <a:off x="0" y="8179968"/>
              <a:ext cx="16017486" cy="14672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44"/>
                </a:lnSpc>
              </a:pPr>
              <a:r>
                <a:rPr lang="en-US" sz="3174" spc="95">
                  <a:solidFill>
                    <a:srgbClr val="FFFFFF"/>
                  </a:solidFill>
                  <a:latin typeface="Roboto Bold"/>
                </a:rPr>
                <a:t> </a:t>
              </a:r>
            </a:p>
            <a:p>
              <a:pPr algn="ctr">
                <a:lnSpc>
                  <a:spcPts val="4444"/>
                </a:lnSpc>
              </a:pPr>
              <a:endParaRPr lang="en-US" sz="3174" spc="95">
                <a:solidFill>
                  <a:srgbClr val="FFFFFF"/>
                </a:solidFill>
                <a:latin typeface="Roboto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14300"/>
              <a:ext cx="16083705" cy="56980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0"/>
                </a:lnSpc>
              </a:pPr>
              <a:r>
                <a:rPr lang="en-US" sz="5000" spc="100" dirty="0">
                  <a:solidFill>
                    <a:srgbClr val="FFFFFF"/>
                  </a:solidFill>
                  <a:latin typeface="Roboto Condensed Bold"/>
                </a:rPr>
                <a:t>ОДНО ИЗ ПРИОРИТЕТНЫХ НАПРАВЛЕНИЙ РЕФОРМЫ КНД - ВНЕДРЕНИЕ ИНФОРМАЦИОННЫХ ТЕХНОЛОГИЙ, НАПРАВЛЕННЫХ НА АВТОМАТИЗАЦИЮ КОНТРОЛЬНО-НАДЗОРНОЙ ДЕЯТЕЛЬНОСТИ</a:t>
              </a:r>
            </a:p>
            <a:p>
              <a:pPr algn="ctr">
                <a:lnSpc>
                  <a:spcPts val="4750"/>
                </a:lnSpc>
              </a:pPr>
              <a:endParaRPr lang="en-US" sz="5000" spc="100" dirty="0">
                <a:solidFill>
                  <a:srgbClr val="FFFFFF"/>
                </a:solidFill>
                <a:latin typeface="Roboto Condensed Bold"/>
              </a:endParaRPr>
            </a:p>
          </p:txBody>
        </p:sp>
      </p:grpSp>
      <p:graphicFrame>
        <p:nvGraphicFramePr>
          <p:cNvPr id="2" name="Схема 1">
            <a:extLst>
              <a:ext uri="{FF2B5EF4-FFF2-40B4-BE49-F238E27FC236}">
                <a16:creationId xmlns="" xmlns:a16="http://schemas.microsoft.com/office/drawing/2014/main" id="{EC06023F-61F8-823D-0D1F-8D9213E4A8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8115735"/>
              </p:ext>
            </p:extLst>
          </p:nvPr>
        </p:nvGraphicFramePr>
        <p:xfrm>
          <a:off x="214236" y="1713967"/>
          <a:ext cx="9448800" cy="8162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7A12FBC-9653-4E99-EC3C-8B98B4F3849F}"/>
              </a:ext>
            </a:extLst>
          </p:cNvPr>
          <p:cNvSpPr txBox="1"/>
          <p:nvPr/>
        </p:nvSpPr>
        <p:spPr>
          <a:xfrm>
            <a:off x="80802" y="397053"/>
            <a:ext cx="96711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Обязательны при государственном контроле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90E752D-E507-8309-BBEF-009723BECFBE}"/>
              </a:ext>
            </a:extLst>
          </p:cNvPr>
          <p:cNvSpPr txBox="1"/>
          <p:nvPr/>
        </p:nvSpPr>
        <p:spPr>
          <a:xfrm>
            <a:off x="9372600" y="397053"/>
            <a:ext cx="8229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Обязательны при муниципальном контроле</a:t>
            </a:r>
          </a:p>
        </p:txBody>
      </p:sp>
      <p:graphicFrame>
        <p:nvGraphicFramePr>
          <p:cNvPr id="14" name="Схема 13">
            <a:extLst>
              <a:ext uri="{FF2B5EF4-FFF2-40B4-BE49-F238E27FC236}">
                <a16:creationId xmlns="" xmlns:a16="http://schemas.microsoft.com/office/drawing/2014/main" id="{2EF58CD5-49F7-B6CD-2390-F5D42337EA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9292134"/>
              </p:ext>
            </p:extLst>
          </p:nvPr>
        </p:nvGraphicFramePr>
        <p:xfrm>
          <a:off x="10515600" y="2188399"/>
          <a:ext cx="7391400" cy="49185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0074EE44-4A3E-6FA2-73FE-FA9533AFB36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403880" y="6438900"/>
            <a:ext cx="5029200" cy="368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19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BA87F94E-A251-BD29-4F14-AAF6EE6AD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1483" y="1490027"/>
            <a:ext cx="2840206" cy="3496609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-10361540">
            <a:off x="-2821480" y="5083770"/>
            <a:ext cx="11387889" cy="11387889"/>
            <a:chOff x="0" y="0"/>
            <a:chExt cx="15183853" cy="1518385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3" cstate="print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-7385425">
              <a:off x="2105526" y="2105526"/>
              <a:ext cx="10972800" cy="10972800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-2919153">
              <a:off x="7636194" y="5629540"/>
              <a:ext cx="6534787" cy="5652590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9829191" y="-6341876"/>
            <a:ext cx="11387889" cy="11387889"/>
            <a:chOff x="0" y="0"/>
            <a:chExt cx="15183853" cy="15183853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 cstate="print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-7385425">
              <a:off x="2105526" y="2105526"/>
              <a:ext cx="10972800" cy="10972800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-2919153">
              <a:off x="7636194" y="5629540"/>
              <a:ext cx="6534787" cy="5652590"/>
            </a:xfrm>
            <a:prstGeom prst="rect">
              <a:avLst/>
            </a:prstGeom>
          </p:spPr>
        </p:pic>
      </p:grpSp>
      <p:sp>
        <p:nvSpPr>
          <p:cNvPr id="18" name="TextBox 18"/>
          <p:cNvSpPr txBox="1"/>
          <p:nvPr/>
        </p:nvSpPr>
        <p:spPr>
          <a:xfrm>
            <a:off x="229211" y="125114"/>
            <a:ext cx="17830189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ru-RU" sz="4000" b="1" spc="128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профилактики рисков причинения вреда (ущерба) </a:t>
            </a:r>
          </a:p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ru-RU" sz="4000" b="1" spc="128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охраняемым законом ценностям</a:t>
            </a:r>
            <a:endParaRPr lang="en-US" sz="4000" b="1" spc="128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Схема 18">
            <a:extLst>
              <a:ext uri="{FF2B5EF4-FFF2-40B4-BE49-F238E27FC236}">
                <a16:creationId xmlns="" xmlns:a16="http://schemas.microsoft.com/office/drawing/2014/main" id="{19FF7F2F-143C-861D-6C19-0D4A684E2E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8882845"/>
              </p:ext>
            </p:extLst>
          </p:nvPr>
        </p:nvGraphicFramePr>
        <p:xfrm>
          <a:off x="1066800" y="1866900"/>
          <a:ext cx="16992600" cy="8161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45BCF91-1FCF-03B9-D2DF-157D82C2D113}"/>
              </a:ext>
            </a:extLst>
          </p:cNvPr>
          <p:cNvSpPr txBox="1"/>
          <p:nvPr/>
        </p:nvSpPr>
        <p:spPr>
          <a:xfrm>
            <a:off x="228600" y="2476500"/>
            <a:ext cx="49189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Утверждается по каждому виду контроля ЕЖЕГОДНО!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2AD6FFE4-339A-0420-62F8-4F692C93FBDB}"/>
              </a:ext>
            </a:extLst>
          </p:cNvPr>
          <p:cNvSpPr txBox="1"/>
          <p:nvPr/>
        </p:nvSpPr>
        <p:spPr>
          <a:xfrm>
            <a:off x="13258800" y="7734300"/>
            <a:ext cx="39624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Устанавливается  категория  риска по каждому КЛ  или  объекту  контроля.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45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505596" y="-2283931"/>
            <a:ext cx="4698291" cy="4064022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214236" y="124612"/>
            <a:ext cx="12062779" cy="7271627"/>
            <a:chOff x="0" y="0"/>
            <a:chExt cx="16083705" cy="9695502"/>
          </a:xfrm>
        </p:grpSpPr>
        <p:sp>
          <p:nvSpPr>
            <p:cNvPr id="6" name="TextBox 6"/>
            <p:cNvSpPr txBox="1"/>
            <p:nvPr/>
          </p:nvSpPr>
          <p:spPr>
            <a:xfrm>
              <a:off x="0" y="8179968"/>
              <a:ext cx="16017486" cy="14672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44"/>
                </a:lnSpc>
              </a:pPr>
              <a:r>
                <a:rPr lang="en-US" sz="3174" spc="95">
                  <a:solidFill>
                    <a:srgbClr val="FFFFFF"/>
                  </a:solidFill>
                  <a:latin typeface="Roboto Bold"/>
                </a:rPr>
                <a:t> </a:t>
              </a:r>
            </a:p>
            <a:p>
              <a:pPr algn="ctr">
                <a:lnSpc>
                  <a:spcPts val="4444"/>
                </a:lnSpc>
              </a:pPr>
              <a:endParaRPr lang="en-US" sz="3174" spc="95">
                <a:solidFill>
                  <a:srgbClr val="FFFFFF"/>
                </a:solidFill>
                <a:latin typeface="Roboto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14300"/>
              <a:ext cx="16083705" cy="56980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0"/>
                </a:lnSpc>
              </a:pPr>
              <a:r>
                <a:rPr lang="en-US" sz="5000" spc="100" dirty="0">
                  <a:solidFill>
                    <a:srgbClr val="FFFFFF"/>
                  </a:solidFill>
                  <a:latin typeface="Roboto Condensed Bold"/>
                </a:rPr>
                <a:t>ОДНО ИЗ ПРИОРИТЕТНЫХ НАПРАВЛЕНИЙ РЕФОРМЫ КНД - ВНЕДРЕНИЕ ИНФОРМАЦИОННЫХ ТЕХНОЛОГИЙ, НАПРАВЛЕННЫХ НА АВТОМАТИЗАЦИЮ КОНТРОЛЬНО-НАДЗОРНОЙ ДЕЯТЕЛЬНОСТИ</a:t>
              </a:r>
            </a:p>
            <a:p>
              <a:pPr algn="ctr">
                <a:lnSpc>
                  <a:spcPts val="4750"/>
                </a:lnSpc>
              </a:pPr>
              <a:endParaRPr lang="en-US" sz="5000" spc="100" dirty="0">
                <a:solidFill>
                  <a:srgbClr val="FFFFFF"/>
                </a:solidFill>
                <a:latin typeface="Roboto Condensed Bold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4112" y="8393906"/>
            <a:ext cx="18119776" cy="1728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0"/>
              </a:lnSpc>
              <a:spcBef>
                <a:spcPct val="0"/>
              </a:spcBef>
            </a:pPr>
            <a:r>
              <a:rPr lang="en-US" sz="3800" spc="114" dirty="0" err="1">
                <a:solidFill>
                  <a:srgbClr val="FFFFFF"/>
                </a:solidFill>
                <a:latin typeface="Clear Sans Bold"/>
              </a:rPr>
              <a:t>Все</a:t>
            </a:r>
            <a:r>
              <a:rPr lang="en-US" sz="3800" spc="114" dirty="0">
                <a:solidFill>
                  <a:srgbClr val="FFFFFF"/>
                </a:solidFill>
                <a:latin typeface="Clear Sans Bold"/>
              </a:rPr>
              <a:t> </a:t>
            </a:r>
            <a:r>
              <a:rPr lang="en-US" sz="3800" spc="114" dirty="0" err="1">
                <a:solidFill>
                  <a:srgbClr val="FFFFFF"/>
                </a:solidFill>
                <a:latin typeface="Clear Sans Bold"/>
              </a:rPr>
              <a:t>действия</a:t>
            </a:r>
            <a:r>
              <a:rPr lang="en-US" sz="3800" spc="114" dirty="0">
                <a:solidFill>
                  <a:srgbClr val="FFFFFF"/>
                </a:solidFill>
                <a:latin typeface="Clear Sans Bold"/>
              </a:rPr>
              <a:t> </a:t>
            </a:r>
            <a:r>
              <a:rPr lang="en-US" sz="3800" spc="114" dirty="0" err="1">
                <a:solidFill>
                  <a:srgbClr val="FFFFFF"/>
                </a:solidFill>
                <a:latin typeface="Clear Sans Bold"/>
              </a:rPr>
              <a:t>контролирующих</a:t>
            </a:r>
            <a:r>
              <a:rPr lang="en-US" sz="3800" spc="114" dirty="0">
                <a:solidFill>
                  <a:srgbClr val="FFFFFF"/>
                </a:solidFill>
                <a:latin typeface="Clear Sans Bold"/>
              </a:rPr>
              <a:t> </a:t>
            </a:r>
            <a:r>
              <a:rPr lang="en-US" sz="3800" spc="114" dirty="0" err="1">
                <a:solidFill>
                  <a:srgbClr val="FFFFFF"/>
                </a:solidFill>
                <a:latin typeface="Clear Sans Bold"/>
              </a:rPr>
              <a:t>органов</a:t>
            </a:r>
            <a:r>
              <a:rPr lang="en-US" sz="3800" spc="114" dirty="0">
                <a:solidFill>
                  <a:srgbClr val="FFFFFF"/>
                </a:solidFill>
                <a:latin typeface="Clear Sans Bold"/>
              </a:rPr>
              <a:t> </a:t>
            </a:r>
            <a:r>
              <a:rPr lang="en-US" sz="3800" spc="114" dirty="0" err="1">
                <a:solidFill>
                  <a:srgbClr val="FFFFFF"/>
                </a:solidFill>
                <a:latin typeface="Clear Sans Bold"/>
              </a:rPr>
              <a:t>по</a:t>
            </a:r>
            <a:r>
              <a:rPr lang="en-US" sz="3800" spc="114" dirty="0">
                <a:solidFill>
                  <a:srgbClr val="FFFFFF"/>
                </a:solidFill>
                <a:latin typeface="Clear Sans Bold"/>
              </a:rPr>
              <a:t> </a:t>
            </a:r>
            <a:r>
              <a:rPr lang="en-US" sz="3800" spc="114" dirty="0" err="1">
                <a:solidFill>
                  <a:srgbClr val="FFFFFF"/>
                </a:solidFill>
                <a:latin typeface="Clear Sans Bold"/>
              </a:rPr>
              <a:t>проведению</a:t>
            </a:r>
            <a:r>
              <a:rPr lang="en-US" sz="3800" spc="114" dirty="0">
                <a:solidFill>
                  <a:srgbClr val="FFFFFF"/>
                </a:solidFill>
                <a:latin typeface="Clear Sans Bold"/>
              </a:rPr>
              <a:t> </a:t>
            </a:r>
            <a:r>
              <a:rPr lang="en-US" sz="3800" spc="114" dirty="0" err="1">
                <a:solidFill>
                  <a:srgbClr val="FFFFFF"/>
                </a:solidFill>
                <a:latin typeface="Clear Sans Bold"/>
              </a:rPr>
              <a:t>контрольно-надзорных</a:t>
            </a:r>
            <a:r>
              <a:rPr lang="en-US" sz="3800" spc="114" dirty="0">
                <a:solidFill>
                  <a:srgbClr val="FFFFFF"/>
                </a:solidFill>
                <a:latin typeface="Clear Sans Bold"/>
              </a:rPr>
              <a:t> </a:t>
            </a:r>
            <a:r>
              <a:rPr lang="en-US" sz="3800" spc="114" dirty="0" err="1">
                <a:solidFill>
                  <a:srgbClr val="FFFFFF"/>
                </a:solidFill>
                <a:latin typeface="Clear Sans Bold"/>
              </a:rPr>
              <a:t>мероприятий</a:t>
            </a:r>
            <a:r>
              <a:rPr lang="en-US" sz="3800" spc="114" dirty="0">
                <a:solidFill>
                  <a:srgbClr val="FFFFFF"/>
                </a:solidFill>
                <a:latin typeface="Clear Sans Bold"/>
              </a:rPr>
              <a:t> </a:t>
            </a:r>
            <a:r>
              <a:rPr lang="en-US" sz="3800" spc="114" dirty="0" err="1">
                <a:solidFill>
                  <a:srgbClr val="FFFFFF"/>
                </a:solidFill>
                <a:latin typeface="Clear Sans Bold"/>
              </a:rPr>
              <a:t>будут</a:t>
            </a:r>
            <a:r>
              <a:rPr lang="en-US" sz="3800" spc="114" dirty="0">
                <a:solidFill>
                  <a:srgbClr val="FFFFFF"/>
                </a:solidFill>
                <a:latin typeface="Clear Sans Bold"/>
              </a:rPr>
              <a:t> </a:t>
            </a:r>
            <a:r>
              <a:rPr lang="en-US" sz="3800" spc="114" dirty="0" err="1">
                <a:solidFill>
                  <a:srgbClr val="FFFFFF"/>
                </a:solidFill>
                <a:latin typeface="Clear Sans Bold"/>
              </a:rPr>
              <a:t>отражаться</a:t>
            </a:r>
            <a:r>
              <a:rPr lang="en-US" sz="3800" spc="114" dirty="0">
                <a:solidFill>
                  <a:srgbClr val="FFFFFF"/>
                </a:solidFill>
                <a:latin typeface="Clear Sans Bold"/>
              </a:rPr>
              <a:t> в </a:t>
            </a:r>
            <a:r>
              <a:rPr lang="en-US" sz="3800" spc="114" dirty="0" err="1">
                <a:solidFill>
                  <a:srgbClr val="FFFFFF"/>
                </a:solidFill>
                <a:latin typeface="Clear Sans Bold"/>
              </a:rPr>
              <a:t>информационных</a:t>
            </a:r>
            <a:r>
              <a:rPr lang="en-US" sz="3800" spc="114" dirty="0">
                <a:solidFill>
                  <a:srgbClr val="FFFFFF"/>
                </a:solidFill>
                <a:latin typeface="Clear Sans Bold"/>
              </a:rPr>
              <a:t> </a:t>
            </a:r>
            <a:r>
              <a:rPr lang="en-US" sz="3800" spc="114" dirty="0" err="1">
                <a:solidFill>
                  <a:srgbClr val="FFFFFF"/>
                </a:solidFill>
                <a:latin typeface="Clear Sans Bold"/>
              </a:rPr>
              <a:t>системах</a:t>
            </a:r>
            <a:r>
              <a:rPr lang="en-US" sz="3800" spc="114" dirty="0">
                <a:solidFill>
                  <a:srgbClr val="FFFFFF"/>
                </a:solidFill>
                <a:latin typeface="Clear Sans Bold"/>
              </a:rPr>
              <a:t>, </a:t>
            </a:r>
            <a:r>
              <a:rPr lang="en-US" sz="3800" spc="114" dirty="0" err="1">
                <a:solidFill>
                  <a:srgbClr val="FFFFFF"/>
                </a:solidFill>
                <a:latin typeface="Clear Sans Bold"/>
              </a:rPr>
              <a:t>что</a:t>
            </a:r>
            <a:r>
              <a:rPr lang="en-US" sz="3800" spc="114" dirty="0">
                <a:solidFill>
                  <a:srgbClr val="FFFFFF"/>
                </a:solidFill>
                <a:latin typeface="Clear Sans Bold"/>
              </a:rPr>
              <a:t> </a:t>
            </a:r>
            <a:r>
              <a:rPr lang="en-US" sz="3800" spc="114" dirty="0" err="1">
                <a:solidFill>
                  <a:srgbClr val="FFFFFF"/>
                </a:solidFill>
                <a:latin typeface="Clear Sans Bold"/>
              </a:rPr>
              <a:t>обеспечит</a:t>
            </a:r>
            <a:r>
              <a:rPr lang="en-US" sz="3800" spc="114" dirty="0">
                <a:solidFill>
                  <a:srgbClr val="FFFFFF"/>
                </a:solidFill>
                <a:latin typeface="Clear Sans Bold"/>
              </a:rPr>
              <a:t> «</a:t>
            </a:r>
            <a:r>
              <a:rPr lang="en-US" sz="3800" spc="114" dirty="0" err="1">
                <a:solidFill>
                  <a:srgbClr val="FFFFFF"/>
                </a:solidFill>
                <a:latin typeface="Clear Sans Bold"/>
              </a:rPr>
              <a:t>прозрачность</a:t>
            </a:r>
            <a:r>
              <a:rPr lang="en-US" sz="3800" spc="114" dirty="0">
                <a:solidFill>
                  <a:srgbClr val="FFFFFF"/>
                </a:solidFill>
                <a:latin typeface="Clear Sans Bold"/>
              </a:rPr>
              <a:t>» </a:t>
            </a:r>
            <a:r>
              <a:rPr lang="en-US" sz="3800" spc="114" dirty="0" err="1">
                <a:solidFill>
                  <a:srgbClr val="FFFFFF"/>
                </a:solidFill>
                <a:latin typeface="Clear Sans Bold"/>
              </a:rPr>
              <a:t>осуществления</a:t>
            </a:r>
            <a:r>
              <a:rPr lang="en-US" sz="3800" spc="114" dirty="0">
                <a:solidFill>
                  <a:srgbClr val="FFFFFF"/>
                </a:solidFill>
                <a:latin typeface="Clear Sans Bold"/>
              </a:rPr>
              <a:t> </a:t>
            </a:r>
            <a:r>
              <a:rPr lang="en-US" sz="3800" spc="114" dirty="0" err="1">
                <a:solidFill>
                  <a:srgbClr val="FFFFFF"/>
                </a:solidFill>
                <a:latin typeface="Clear Sans Bold"/>
              </a:rPr>
              <a:t>контроля</a:t>
            </a:r>
            <a:endParaRPr lang="en-US" sz="3800" spc="114" dirty="0">
              <a:solidFill>
                <a:srgbClr val="FFFFFF"/>
              </a:solidFill>
              <a:latin typeface="Clear Sans Bold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alphaModFix amt="19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7385425">
            <a:off x="-664745" y="-4180516"/>
            <a:ext cx="8229600" cy="82296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54A3DC7-1CFC-8D31-CC4C-769D59E864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50732" y="0"/>
            <a:ext cx="18973800" cy="1108710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A53716AA-7805-334A-141B-5B350B7F415E}"/>
              </a:ext>
            </a:extLst>
          </p:cNvPr>
          <p:cNvSpPr/>
          <p:nvPr/>
        </p:nvSpPr>
        <p:spPr>
          <a:xfrm>
            <a:off x="904647" y="2067843"/>
            <a:ext cx="1201311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/>
              </a:buClr>
            </a:pPr>
            <a:r>
              <a:rPr lang="ru-RU" sz="4000" b="1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Преимущества проведения</a:t>
            </a:r>
          </a:p>
          <a:p>
            <a:pPr algn="ctr">
              <a:buClr>
                <a:schemeClr val="tx2"/>
              </a:buClr>
            </a:pPr>
            <a:r>
              <a:rPr lang="ru-RU" sz="4000" b="1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профилактических мероприятий:</a:t>
            </a:r>
          </a:p>
          <a:p>
            <a:pPr>
              <a:buClr>
                <a:schemeClr val="tx2"/>
              </a:buClr>
            </a:pPr>
            <a:r>
              <a:rPr lang="ru-RU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Эффективный метод информирования -государственный аудит без нагрузки на контролируемых лиц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endParaRPr lang="ru-RU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2"/>
              </a:buClr>
            </a:pPr>
            <a:r>
              <a:rPr lang="ru-RU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Предупредительный характер мер – предоставлена возможность вовремя устранить возможные нарушения и избежать наказания, понизить категорию риска</a:t>
            </a:r>
          </a:p>
        </p:txBody>
      </p:sp>
    </p:spTree>
    <p:extLst>
      <p:ext uri="{BB962C8B-B14F-4D97-AF65-F5344CB8AC3E}">
        <p14:creationId xmlns:p14="http://schemas.microsoft.com/office/powerpoint/2010/main" val="7788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036917" y="1257301"/>
            <a:ext cx="12115800" cy="17145"/>
          </a:xfrm>
          <a:custGeom>
            <a:avLst/>
            <a:gdLst/>
            <a:ahLst/>
            <a:cxnLst/>
            <a:rect l="l" t="t" r="r" b="b"/>
            <a:pathLst>
              <a:path w="10769600" h="15240">
                <a:moveTo>
                  <a:pt x="0" y="14639"/>
                </a:moveTo>
                <a:lnTo>
                  <a:pt x="10769406" y="0"/>
                </a:lnTo>
              </a:path>
            </a:pathLst>
          </a:custGeom>
          <a:ln w="38100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 sz="2024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152400" y="30422"/>
            <a:ext cx="18592800" cy="1245533"/>
          </a:xfrm>
          <a:prstGeom prst="rect">
            <a:avLst/>
          </a:prstGeom>
        </p:spPr>
        <p:txBody>
          <a:bodyPr vert="horz" wrap="square" lIns="0" tIns="14287" rIns="0" bIns="0" rtlCol="0" anchor="ctr">
            <a:spAutoFit/>
          </a:bodyPr>
          <a:lstStyle/>
          <a:p>
            <a:pPr marL="14287">
              <a:spcBef>
                <a:spcPts val="112"/>
              </a:spcBef>
            </a:pPr>
            <a:r>
              <a:rPr lang="ru-RU" sz="4000" b="1" spc="-6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о проведении </a:t>
            </a:r>
            <a:r>
              <a:rPr lang="ru-RU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профилактического, контрольного (надзорного)</a:t>
            </a:r>
            <a:br>
              <a:rPr lang="ru-RU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</a:t>
            </a:r>
            <a:endParaRPr sz="4000" b="1" spc="-6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2841" y="1548949"/>
            <a:ext cx="4319875" cy="3771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2843" y="5715001"/>
            <a:ext cx="4370167" cy="4229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228600" y="2885685"/>
            <a:ext cx="10210800" cy="50167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ru-RU" sz="3200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r>
              <a:rPr lang="ru-RU" sz="3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 проведении профилактического мероприятия, контрольного (надзорного) мероприятия, информация о котором вносится в единый реестр контрольных (надзорных) мероприятий, </a:t>
            </a:r>
            <a:r>
              <a:rPr lang="ru-RU" sz="3200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принимается путем внесения соответствующей информации в единый реестр </a:t>
            </a:r>
            <a:r>
              <a:rPr lang="ru-RU" sz="3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контрольных (надзорных) мероприятий и ее подписания </a:t>
            </a:r>
            <a:r>
              <a:rPr lang="ru-RU" sz="3200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необходимости вынесения отдельного решения</a:t>
            </a:r>
            <a:r>
              <a:rPr lang="ru-RU" sz="3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внесения его в единый реестр.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8817" y="1245446"/>
            <a:ext cx="6618929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на бумажном носителе </a:t>
            </a:r>
          </a:p>
          <a:p>
            <a:pPr algn="ctr"/>
            <a:r>
              <a:rPr lang="ru-RU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выносится</a:t>
            </a:r>
          </a:p>
        </p:txBody>
      </p:sp>
      <p:sp>
        <p:nvSpPr>
          <p:cNvPr id="11" name="Овал 10"/>
          <p:cNvSpPr/>
          <p:nvPr/>
        </p:nvSpPr>
        <p:spPr>
          <a:xfrm>
            <a:off x="13781117" y="5829300"/>
            <a:ext cx="1371600" cy="1371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2">
              <a:solidFill>
                <a:srgbClr val="FF0000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10202275" y="6780745"/>
            <a:ext cx="3639510" cy="160019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2004897" y="8039484"/>
            <a:ext cx="6836153" cy="153180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вынесенного решения через </a:t>
            </a:r>
            <a:r>
              <a:rPr lang="en-US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QR-</a:t>
            </a:r>
            <a:r>
              <a:rPr lang="ru-RU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 в системе ЕРКНМ</a:t>
            </a:r>
          </a:p>
        </p:txBody>
      </p:sp>
    </p:spTree>
    <p:extLst>
      <p:ext uri="{BB962C8B-B14F-4D97-AF65-F5344CB8AC3E}">
        <p14:creationId xmlns:p14="http://schemas.microsoft.com/office/powerpoint/2010/main" val="133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6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08D0716-F161-C3C4-9C42-2BEDEFF4E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25275" y="2690486"/>
            <a:ext cx="9910195" cy="73152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01A0B9-D764-F9F5-55B2-222F99318C89}"/>
              </a:ext>
            </a:extLst>
          </p:cNvPr>
          <p:cNvSpPr txBox="1"/>
          <p:nvPr/>
        </p:nvSpPr>
        <p:spPr>
          <a:xfrm>
            <a:off x="5410200" y="173713"/>
            <a:ext cx="12573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при проведении профилактических мероприятий установлено, что объекты контроля представляют явную непосредственную угрозу причинения вреда (ущерба) охраняемым законом ценностям или такой вред (ущерб) причинен, инспектор </a:t>
            </a:r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незамедлительно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направляет информацию об этом руководителю (заместителю руководителя) КНО или иному должностному лицу КНО, уполномоченному в соответствии с положением о виде контроля на принятие решений о проведении КНМ, для принятия решения о проведении КНМ.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42F070C-B9DA-2C79-8704-39D6DC3741C9}"/>
              </a:ext>
            </a:extLst>
          </p:cNvPr>
          <p:cNvSpPr txBox="1"/>
          <p:nvPr/>
        </p:nvSpPr>
        <p:spPr>
          <a:xfrm>
            <a:off x="7239000" y="5572661"/>
            <a:ext cx="96012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Постановление Правительства РФ</a:t>
            </a:r>
          </a:p>
          <a:p>
            <a:pPr algn="ctr"/>
            <a:r>
              <a:rPr lang="ru-RU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от 10.03.2022</a:t>
            </a:r>
            <a:r>
              <a:rPr lang="ru-RU" sz="4000" b="1" baseline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№</a:t>
            </a:r>
            <a:r>
              <a:rPr lang="ru-RU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422C16C-4F50-7D38-16C0-BC28363D6165}"/>
              </a:ext>
            </a:extLst>
          </p:cNvPr>
          <p:cNvSpPr txBox="1"/>
          <p:nvPr/>
        </p:nvSpPr>
        <p:spPr>
          <a:xfrm>
            <a:off x="274320" y="109121"/>
            <a:ext cx="49530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№ 248-ФЗ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4512AFC-8851-A886-83FC-62A78374D7FB}"/>
              </a:ext>
            </a:extLst>
          </p:cNvPr>
          <p:cNvSpPr txBox="1"/>
          <p:nvPr/>
        </p:nvSpPr>
        <p:spPr>
          <a:xfrm>
            <a:off x="8458200" y="7505700"/>
            <a:ext cx="9525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Плановые КНМ только в отношении </a:t>
            </a:r>
            <a:r>
              <a:rPr lang="ru-RU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ЧВРи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ВР</a:t>
            </a:r>
          </a:p>
          <a:p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Замена планового контроля на профилактический визит для отдельных КЛ</a:t>
            </a:r>
          </a:p>
          <a:p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51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6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01A0B9-D764-F9F5-55B2-222F99318C89}"/>
              </a:ext>
            </a:extLst>
          </p:cNvPr>
          <p:cNvSpPr txBox="1"/>
          <p:nvPr/>
        </p:nvSpPr>
        <p:spPr>
          <a:xfrm>
            <a:off x="76200" y="114300"/>
            <a:ext cx="18364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ИНФОРМИРОВАНИЕ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4AE540EA-F9FD-FE94-E352-4E86DF696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6254627"/>
            <a:ext cx="5638799" cy="38899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C38609B-3C13-4BED-1651-8E72DE376B0D}"/>
              </a:ext>
            </a:extLst>
          </p:cNvPr>
          <p:cNvSpPr txBox="1"/>
          <p:nvPr/>
        </p:nvSpPr>
        <p:spPr>
          <a:xfrm>
            <a:off x="42472" y="945297"/>
            <a:ext cx="8339528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КНО осуществляют информирование контролируемых лиц и иных заинтересованных лиц по вопросам соблюдения обязательных требований.</a:t>
            </a:r>
          </a:p>
          <a:p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Информирование осуществляется посредством размещения соответствующих сведений на официальном сайте КНО, в СМИ, через личные кабинеты контролируемых лиц в </a:t>
            </a:r>
            <a:r>
              <a:rPr lang="ru-RU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ГИСах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(при их наличии) и в иных формах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2D74907-564B-6B2A-2D4D-E516C348166D}"/>
              </a:ext>
            </a:extLst>
          </p:cNvPr>
          <p:cNvSpPr txBox="1"/>
          <p:nvPr/>
        </p:nvSpPr>
        <p:spPr>
          <a:xfrm>
            <a:off x="8272072" y="937248"/>
            <a:ext cx="10015928" cy="907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КНО обязаны размещать и поддерживать в актуальном состоянии на своем официальном сайте: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тексты НПА, регулирующих осуществление ГК(Н) (МК);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сведения об изменениях, внесенных в НПА, регулирующие осуществление ГК(Н) (МК), о сроках и порядке их вступления в силу;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перечень НПА с указанием структурных единиц этих актов, содержащих обязательные требования, оценка соблюдения которых является предметом контроля, а также информацию о мерах ответственности, применяемых при нарушении ОТ, с текстами в действующей редакции;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 утвержденные проверочные листы в формате, допускающем их использование для самообследования;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5) руководства по соблюдению ОТ, разработанные и утвержденные в соответствии с 247-ФЗ от 31.07.2020 №  "Об обязательных требованиях в Российской Федерации";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6) перечень индикаторов риска нарушения ОТ, порядок отнесения объектов контроля к категориям риска;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7) перечень объектов контроля, учитываемых в рамках формирования ежегодного плана КНМ, с указанием категории риска;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8) программу профилактики рисков причинения вреда и план проведения плановых КНМ контрольным (надзорным) органом (при проведении таких мероприятий);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9) исчерпывающий перечень сведений, которые могут запрашиваться КНО у контролируемого лица;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10) сведения о способах получения консультаций по вопросам соблюдения обязательных требований;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11) сведения о применении КНО мер стимулирования добросовестности контролируемых лиц;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12) сведения о порядке досудебного обжалования решений КНО, действий (бездействия) его должностных лиц;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13) доклады, содержащие результаты обобщения правоприменительной практики КНО;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14) доклады о государственном контроле (надзоре), муниципальном контроле;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15) информацию о способах и процедуре самообследования (при ее наличии), в том числе методические рекомендации по проведению самообследования и подготовке декларации соблюдения обязательных требований, и информацию о декларациях соблюдения обязательных требований, представленных контролируемыми лицами;</a:t>
            </a:r>
          </a:p>
          <a:p>
            <a:pPr algn="just"/>
            <a:r>
              <a:rPr lang="ru-RU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16) иные сведения, предусмотренные НПА РФ, НПА субъектов РФ, муниципальными правовыми актами и (или) программами профилактики рисков причинения вреда.</a:t>
            </a:r>
            <a:endParaRPr lang="ru-RU" sz="1700" b="1" i="1" u="sng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98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68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A1A2033-56F6-B1BB-C1E6-387BEFB64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6800" y="1333500"/>
            <a:ext cx="6402674" cy="54102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01A0B9-D764-F9F5-55B2-222F99318C89}"/>
              </a:ext>
            </a:extLst>
          </p:cNvPr>
          <p:cNvSpPr txBox="1"/>
          <p:nvPr/>
        </p:nvSpPr>
        <p:spPr>
          <a:xfrm>
            <a:off x="76200" y="-65582"/>
            <a:ext cx="18364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Обобщение правоприменительной практики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="" xmlns:a16="http://schemas.microsoft.com/office/drawing/2014/main" id="{0C35479C-F32B-F20F-4DDD-FA723068D3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043223"/>
              </p:ext>
            </p:extLst>
          </p:nvPr>
        </p:nvGraphicFramePr>
        <p:xfrm>
          <a:off x="1905000" y="974687"/>
          <a:ext cx="14020800" cy="6581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F0A95D1-0659-B42F-586A-62856819AFCC}"/>
              </a:ext>
            </a:extLst>
          </p:cNvPr>
          <p:cNvSpPr txBox="1"/>
          <p:nvPr/>
        </p:nvSpPr>
        <p:spPr>
          <a:xfrm rot="17811759">
            <a:off x="611444" y="5564048"/>
            <a:ext cx="51889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r>
              <a:rPr lang="ru-RU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обобщения</a:t>
            </a:r>
            <a:r>
              <a:rPr lang="ru-RU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4E54101-A969-7E5F-D3A2-B2C7E4D070A5}"/>
              </a:ext>
            </a:extLst>
          </p:cNvPr>
          <p:cNvSpPr txBox="1"/>
          <p:nvPr/>
        </p:nvSpPr>
        <p:spPr>
          <a:xfrm>
            <a:off x="0" y="7556462"/>
            <a:ext cx="17869437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Результаты: </a:t>
            </a: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доклад, содержащий результаты обобщения правоприменительной практики КНО. Доклад по каждому виду контроля, периодичность – в соответствии с положением о видах контроля, но не реже 1 раза в год.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обобщения правоприменительной практики включаются в ежегодный доклад КНО о состоянии государственного контроля (надзора), муниципального контроля.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Обязательное размещение доклада на сайте КНО.</a:t>
            </a:r>
          </a:p>
          <a:p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264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505596" y="-2283931"/>
            <a:ext cx="4698291" cy="4064022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214236" y="124612"/>
            <a:ext cx="12062779" cy="7271627"/>
            <a:chOff x="0" y="0"/>
            <a:chExt cx="16083705" cy="9695502"/>
          </a:xfrm>
        </p:grpSpPr>
        <p:sp>
          <p:nvSpPr>
            <p:cNvPr id="6" name="TextBox 6"/>
            <p:cNvSpPr txBox="1"/>
            <p:nvPr/>
          </p:nvSpPr>
          <p:spPr>
            <a:xfrm>
              <a:off x="0" y="8179968"/>
              <a:ext cx="16017486" cy="14672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44"/>
                </a:lnSpc>
              </a:pPr>
              <a:r>
                <a:rPr lang="en-US" sz="3174" spc="95">
                  <a:solidFill>
                    <a:srgbClr val="FFFFFF"/>
                  </a:solidFill>
                  <a:latin typeface="Roboto Bold"/>
                </a:rPr>
                <a:t> </a:t>
              </a:r>
            </a:p>
            <a:p>
              <a:pPr algn="ctr">
                <a:lnSpc>
                  <a:spcPts val="4444"/>
                </a:lnSpc>
              </a:pPr>
              <a:endParaRPr lang="en-US" sz="3174" spc="95">
                <a:solidFill>
                  <a:srgbClr val="FFFFFF"/>
                </a:solidFill>
                <a:latin typeface="Roboto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14300"/>
              <a:ext cx="16083705" cy="56980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0"/>
                </a:lnSpc>
              </a:pPr>
              <a:r>
                <a:rPr lang="en-US" sz="5000" spc="100" dirty="0">
                  <a:solidFill>
                    <a:srgbClr val="FFFFFF"/>
                  </a:solidFill>
                  <a:latin typeface="Roboto Condensed Bold"/>
                </a:rPr>
                <a:t>ОДНО ИЗ ПРИОРИТЕТНЫХ НАПРАВЛЕНИЙ РЕФОРМЫ КНД - ВНЕДРЕНИЕ ИНФОРМАЦИОННЫХ ТЕХНОЛОГИЙ, НАПРАВЛЕННЫХ НА АВТОМАТИЗАЦИЮ КОНТРОЛЬНО-НАДЗОРНОЙ ДЕЯТЕЛЬНОСТИ</a:t>
              </a:r>
            </a:p>
            <a:p>
              <a:pPr algn="ctr">
                <a:lnSpc>
                  <a:spcPts val="4750"/>
                </a:lnSpc>
              </a:pPr>
              <a:endParaRPr lang="en-US" sz="5000" spc="100" dirty="0">
                <a:solidFill>
                  <a:srgbClr val="FFFFFF"/>
                </a:solidFill>
                <a:latin typeface="Roboto Condensed Bold"/>
              </a:endParaRPr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488198E-2A05-5A7C-4262-8D394F8AC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1" y="167681"/>
            <a:ext cx="4007300" cy="27216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5E499D5-2730-A418-12E5-5AAA70F67987}"/>
              </a:ext>
            </a:extLst>
          </p:cNvPr>
          <p:cNvSpPr txBox="1"/>
          <p:nvPr/>
        </p:nvSpPr>
        <p:spPr>
          <a:xfrm>
            <a:off x="6324600" y="723900"/>
            <a:ext cx="1143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стимулирования добросовестности</a:t>
            </a:r>
          </a:p>
        </p:txBody>
      </p:sp>
      <p:graphicFrame>
        <p:nvGraphicFramePr>
          <p:cNvPr id="13" name="Схема 12">
            <a:extLst>
              <a:ext uri="{FF2B5EF4-FFF2-40B4-BE49-F238E27FC236}">
                <a16:creationId xmlns="" xmlns:a16="http://schemas.microsoft.com/office/drawing/2014/main" id="{3E456735-9376-A1A9-2A44-F7BE6CA44C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4488855"/>
              </p:ext>
            </p:extLst>
          </p:nvPr>
        </p:nvGraphicFramePr>
        <p:xfrm>
          <a:off x="533400" y="2019300"/>
          <a:ext cx="176022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F58E253-EDD4-49AF-9A6A-DA7DF91044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210337"/>
            <a:ext cx="4007300" cy="27216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6508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F3183145-79E1-1404-28B3-EFE30AED8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2481" y="319827"/>
            <a:ext cx="5897881" cy="63113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01A0B9-D764-F9F5-55B2-222F99318C89}"/>
              </a:ext>
            </a:extLst>
          </p:cNvPr>
          <p:cNvSpPr txBox="1"/>
          <p:nvPr/>
        </p:nvSpPr>
        <p:spPr>
          <a:xfrm>
            <a:off x="1600200" y="144080"/>
            <a:ext cx="18364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ОБЪЯВЛЕНИЕ ПРЕДОСТЕРЕЖЕНИЯ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C38609B-3C13-4BED-1651-8E72DE376B0D}"/>
              </a:ext>
            </a:extLst>
          </p:cNvPr>
          <p:cNvSpPr txBox="1"/>
          <p:nvPr/>
        </p:nvSpPr>
        <p:spPr>
          <a:xfrm>
            <a:off x="5212080" y="647700"/>
            <a:ext cx="12954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наличии у КНО сведений о готовящихся нарушениях ОТ или признаках нарушений ОТ и (или) в случае отсутствия подтвержденных данных о том, что нарушение ОТ  причинило вред (ущерб) охраняемым законом ценностям либо создало угрозу причинения вреда (ущерба) охраняемым законом ценностям, КНО объявляет контролируемому лицу </a:t>
            </a:r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предостережение о недопустимости нарушения обязательных требований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предлагает принять меры по обеспечению соблюдения обязательных требований</a:t>
            </a:r>
          </a:p>
        </p:txBody>
      </p:sp>
      <p:sp>
        <p:nvSpPr>
          <p:cNvPr id="7" name="Стрелка: изогнутая вниз 6">
            <a:extLst>
              <a:ext uri="{FF2B5EF4-FFF2-40B4-BE49-F238E27FC236}">
                <a16:creationId xmlns="" xmlns:a16="http://schemas.microsoft.com/office/drawing/2014/main" id="{A57CC342-F456-ACCB-01E0-A4BFB8779664}"/>
              </a:ext>
            </a:extLst>
          </p:cNvPr>
          <p:cNvSpPr/>
          <p:nvPr/>
        </p:nvSpPr>
        <p:spPr>
          <a:xfrm rot="5961432">
            <a:off x="15471041" y="4877673"/>
            <a:ext cx="2933140" cy="2293795"/>
          </a:xfrm>
          <a:prstGeom prst="curvedDownArrow">
            <a:avLst>
              <a:gd name="adj1" fmla="val 25000"/>
              <a:gd name="adj2" fmla="val 40822"/>
              <a:gd name="adj3" fmla="val 25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Двойная волна 12">
            <a:extLst>
              <a:ext uri="{FF2B5EF4-FFF2-40B4-BE49-F238E27FC236}">
                <a16:creationId xmlns="" xmlns:a16="http://schemas.microsoft.com/office/drawing/2014/main" id="{20243086-A9D6-D649-5DCE-828308D2190E}"/>
              </a:ext>
            </a:extLst>
          </p:cNvPr>
          <p:cNvSpPr/>
          <p:nvPr/>
        </p:nvSpPr>
        <p:spPr>
          <a:xfrm>
            <a:off x="2819400" y="5017685"/>
            <a:ext cx="13068301" cy="1824845"/>
          </a:xfrm>
          <a:prstGeom prst="doubleWave">
            <a:avLst>
              <a:gd name="adj1" fmla="val 6250"/>
              <a:gd name="adj2" fmla="val -592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Контролируемое лицо вправе подать возражение относительно предостережения </a:t>
            </a:r>
          </a:p>
          <a:p>
            <a:pPr algn="ctr"/>
            <a:r>
              <a:rPr lang="ru-RU" sz="2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(порядок  - в Положении о видах контроля)</a:t>
            </a:r>
            <a:endParaRPr lang="ru-R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B99239F-93E7-4B67-9990-CF8464E2229D}"/>
              </a:ext>
            </a:extLst>
          </p:cNvPr>
          <p:cNvSpPr txBox="1"/>
          <p:nvPr/>
        </p:nvSpPr>
        <p:spPr>
          <a:xfrm>
            <a:off x="228600" y="6688200"/>
            <a:ext cx="178307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предостережении указывается:</a:t>
            </a:r>
          </a:p>
          <a:p>
            <a:pPr algn="just"/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-какие действия (бездействие) КЛ могут приводят/могут привести  к нарушению ОТ, предложения о принятии мер по обеспечению соблюдения ОТ. </a:t>
            </a:r>
          </a:p>
          <a:p>
            <a:pPr algn="just"/>
            <a:endParaRPr lang="ru-RU" sz="3200" b="1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Запрет 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требования  представления контролируемым лицом сведений и документов.</a:t>
            </a:r>
          </a:p>
          <a:p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032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361540">
            <a:off x="-2821480" y="5083770"/>
            <a:ext cx="11387889" cy="11387889"/>
            <a:chOff x="0" y="0"/>
            <a:chExt cx="15183853" cy="1518385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 cstate="print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7385425">
              <a:off x="2105526" y="2105526"/>
              <a:ext cx="10972800" cy="10972800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-2919153">
              <a:off x="7636194" y="5629540"/>
              <a:ext cx="6534787" cy="5652590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1887200" y="-7200900"/>
            <a:ext cx="11387889" cy="11387889"/>
            <a:chOff x="0" y="0"/>
            <a:chExt cx="15183853" cy="15183853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 cstate="print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 rot="-7385425">
              <a:off x="2105526" y="2105526"/>
              <a:ext cx="10972800" cy="10972800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-2919153">
              <a:off x="7636194" y="5629540"/>
              <a:ext cx="6534787" cy="5652590"/>
            </a:xfrm>
            <a:prstGeom prst="rect">
              <a:avLst/>
            </a:prstGeom>
          </p:spPr>
        </p:pic>
      </p:grpSp>
      <p:sp>
        <p:nvSpPr>
          <p:cNvPr id="18" name="TextBox 18"/>
          <p:cNvSpPr txBox="1"/>
          <p:nvPr/>
        </p:nvSpPr>
        <p:spPr>
          <a:xfrm>
            <a:off x="2258438" y="433388"/>
            <a:ext cx="13264698" cy="61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ru-RU" sz="4000" b="1" spc="128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КОНСУЛЬТИРОВАНИЕ</a:t>
            </a:r>
            <a:endParaRPr lang="en-US" sz="4000" b="1" spc="128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="" xmlns:a16="http://schemas.microsoft.com/office/drawing/2014/main" id="{6C387682-AE86-F55D-18D8-B1C1A99E48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4497594"/>
              </p:ext>
            </p:extLst>
          </p:nvPr>
        </p:nvGraphicFramePr>
        <p:xfrm>
          <a:off x="-1981200" y="1218770"/>
          <a:ext cx="10989889" cy="7353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" name="Правая фигурная скобка 9">
            <a:extLst>
              <a:ext uri="{FF2B5EF4-FFF2-40B4-BE49-F238E27FC236}">
                <a16:creationId xmlns="" xmlns:a16="http://schemas.microsoft.com/office/drawing/2014/main" id="{00DA6EC6-8293-A94B-910E-2C7CC1B60229}"/>
              </a:ext>
            </a:extLst>
          </p:cNvPr>
          <p:cNvSpPr/>
          <p:nvPr/>
        </p:nvSpPr>
        <p:spPr>
          <a:xfrm>
            <a:off x="7543800" y="1333500"/>
            <a:ext cx="823609" cy="7734730"/>
          </a:xfrm>
          <a:prstGeom prst="rightBrace">
            <a:avLst>
              <a:gd name="adj1" fmla="val 8333"/>
              <a:gd name="adj2" fmla="val 51414"/>
            </a:avLst>
          </a:pr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718BC61B-3F60-D259-6BD8-DC632DD7FEB4}"/>
              </a:ext>
            </a:extLst>
          </p:cNvPr>
          <p:cNvSpPr txBox="1"/>
          <p:nvPr/>
        </p:nvSpPr>
        <p:spPr>
          <a:xfrm>
            <a:off x="8367409" y="1218770"/>
            <a:ext cx="9398782" cy="907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вопросам, осуществления  государственного контроля (надзора), муниципального контроля)</a:t>
            </a:r>
          </a:p>
          <a:p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Без взимания платы</a:t>
            </a:r>
          </a:p>
          <a:p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Должностное лицо КНО обязано соблюдать конфиденциальность информации</a:t>
            </a:r>
          </a:p>
          <a:p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может предоставляться информация, содержащая оценку конкретного КНМ, решений и (или) действий должностных лиц КНО, иных участников КНМ, а также результаты проведенных в рамках КНМ экспертизы, испытаний</a:t>
            </a:r>
          </a:p>
          <a:p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КНО осуществляют учет консультирований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2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2000" dirty="0"/>
          </a:p>
        </p:txBody>
      </p:sp>
      <p:pic>
        <p:nvPicPr>
          <p:cNvPr id="14" name="Рисунок 13" descr="Изображение выглядит как внутренний&#10;&#10;Автоматически созданное описание">
            <a:extLst>
              <a:ext uri="{FF2B5EF4-FFF2-40B4-BE49-F238E27FC236}">
                <a16:creationId xmlns="" xmlns:a16="http://schemas.microsoft.com/office/drawing/2014/main" id="{E2A5B6DE-8740-6084-F78A-38D13E343ED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41297" y="6935825"/>
            <a:ext cx="2408023" cy="188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79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4555D4CA-EE45-C957-5DEB-F0D651B0A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8708" y="4515064"/>
            <a:ext cx="3323469" cy="403479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4F311A77-8048-93FB-C9F5-60CB5F6DE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10400" y="2171700"/>
            <a:ext cx="16781151" cy="685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505596" y="-2283931"/>
            <a:ext cx="4698291" cy="4064022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14236" y="6259588"/>
            <a:ext cx="12013115" cy="1100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4"/>
              </a:lnSpc>
            </a:pPr>
            <a:r>
              <a:rPr lang="en-US" sz="3174" spc="95">
                <a:solidFill>
                  <a:srgbClr val="FFFFFF"/>
                </a:solidFill>
                <a:latin typeface="Roboto Bold"/>
              </a:rPr>
              <a:t> </a:t>
            </a:r>
          </a:p>
          <a:p>
            <a:pPr algn="ctr">
              <a:lnSpc>
                <a:spcPts val="4444"/>
              </a:lnSpc>
            </a:pPr>
            <a:endParaRPr lang="en-US" sz="3174" spc="95">
              <a:solidFill>
                <a:srgbClr val="FFFFFF"/>
              </a:solidFill>
              <a:latin typeface="Roboto Bold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5E499D5-2730-A418-12E5-5AAA70F67987}"/>
              </a:ext>
            </a:extLst>
          </p:cNvPr>
          <p:cNvSpPr txBox="1"/>
          <p:nvPr/>
        </p:nvSpPr>
        <p:spPr>
          <a:xfrm>
            <a:off x="152400" y="329803"/>
            <a:ext cx="17540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САМООБСЛЕДОВАНИЕ</a:t>
            </a:r>
          </a:p>
        </p:txBody>
      </p:sp>
      <p:sp>
        <p:nvSpPr>
          <p:cNvPr id="10" name="Свиток: горизонтальный 9">
            <a:extLst>
              <a:ext uri="{FF2B5EF4-FFF2-40B4-BE49-F238E27FC236}">
                <a16:creationId xmlns="" xmlns:a16="http://schemas.microsoft.com/office/drawing/2014/main" id="{9351FA98-0921-8BAF-FE04-D1E1FE870704}"/>
              </a:ext>
            </a:extLst>
          </p:cNvPr>
          <p:cNvSpPr/>
          <p:nvPr/>
        </p:nvSpPr>
        <p:spPr>
          <a:xfrm>
            <a:off x="3439778" y="1257300"/>
            <a:ext cx="10581022" cy="192815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Добровольная самостоятельная оценка контролируемыми лицами  уровня соблюдения ими обязательных требований</a:t>
            </a:r>
          </a:p>
        </p:txBody>
      </p:sp>
      <p:sp>
        <p:nvSpPr>
          <p:cNvPr id="14" name="Двойная волна 13">
            <a:extLst>
              <a:ext uri="{FF2B5EF4-FFF2-40B4-BE49-F238E27FC236}">
                <a16:creationId xmlns="" xmlns:a16="http://schemas.microsoft.com/office/drawing/2014/main" id="{F8500F1D-3771-9D0D-8B9B-53F7D252A6AE}"/>
              </a:ext>
            </a:extLst>
          </p:cNvPr>
          <p:cNvSpPr/>
          <p:nvPr/>
        </p:nvSpPr>
        <p:spPr>
          <a:xfrm>
            <a:off x="7419412" y="3182522"/>
            <a:ext cx="10210800" cy="1447221"/>
          </a:xfrm>
          <a:prstGeom prst="doubleWave">
            <a:avLst>
              <a:gd name="adj1" fmla="val 6250"/>
              <a:gd name="adj2" fmla="val 7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Методические рекомендации по проведению самообследования разрабатываются КНО и размещаются на его сайте</a:t>
            </a:r>
          </a:p>
        </p:txBody>
      </p:sp>
      <p:sp>
        <p:nvSpPr>
          <p:cNvPr id="15" name="Свиток: горизонтальный 14">
            <a:extLst>
              <a:ext uri="{FF2B5EF4-FFF2-40B4-BE49-F238E27FC236}">
                <a16:creationId xmlns="" xmlns:a16="http://schemas.microsoft.com/office/drawing/2014/main" id="{957040E9-FBC9-CB0C-630B-494C6BC27B49}"/>
              </a:ext>
            </a:extLst>
          </p:cNvPr>
          <p:cNvSpPr/>
          <p:nvPr/>
        </p:nvSpPr>
        <p:spPr>
          <a:xfrm>
            <a:off x="3228412" y="4515443"/>
            <a:ext cx="8382000" cy="20574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Самообследование осуществляется в автоматизированном режиме с использованием одного из способов, указанных на сайте  КНО</a:t>
            </a:r>
          </a:p>
        </p:txBody>
      </p:sp>
      <p:sp>
        <p:nvSpPr>
          <p:cNvPr id="16" name="Стрелка: изогнутая вниз 15">
            <a:extLst>
              <a:ext uri="{FF2B5EF4-FFF2-40B4-BE49-F238E27FC236}">
                <a16:creationId xmlns="" xmlns:a16="http://schemas.microsoft.com/office/drawing/2014/main" id="{746D899B-9842-C163-0C64-A0451FE17770}"/>
              </a:ext>
            </a:extLst>
          </p:cNvPr>
          <p:cNvSpPr/>
          <p:nvPr/>
        </p:nvSpPr>
        <p:spPr>
          <a:xfrm rot="6519657">
            <a:off x="11353861" y="4795327"/>
            <a:ext cx="1410797" cy="1055413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Волна 16">
            <a:extLst>
              <a:ext uri="{FF2B5EF4-FFF2-40B4-BE49-F238E27FC236}">
                <a16:creationId xmlns="" xmlns:a16="http://schemas.microsoft.com/office/drawing/2014/main" id="{6F06B9AB-2A6F-DFDC-02AC-BA4034553960}"/>
              </a:ext>
            </a:extLst>
          </p:cNvPr>
          <p:cNvSpPr/>
          <p:nvPr/>
        </p:nvSpPr>
        <p:spPr>
          <a:xfrm>
            <a:off x="3492828" y="6410407"/>
            <a:ext cx="12012768" cy="2453559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i="1" dirty="0">
                <a:latin typeface="Arial" panose="020B0604020202020204" pitchFamily="34" charset="0"/>
                <a:cs typeface="Arial" panose="020B0604020202020204" pitchFamily="34" charset="0"/>
              </a:rPr>
              <a:t>Контролируемые лица при получении высокой оценки соблюдения ОТ вправе (если это предусмотрено Положением о видах контроля) принять декларацию соблюдения ОТ</a:t>
            </a:r>
          </a:p>
          <a:p>
            <a:pPr algn="ctr"/>
            <a:r>
              <a:rPr lang="ru-RU" sz="2300" i="1" dirty="0">
                <a:latin typeface="Arial" panose="020B0604020202020204" pitchFamily="34" charset="0"/>
                <a:cs typeface="Arial" panose="020B0604020202020204" pitchFamily="34" charset="0"/>
              </a:rPr>
              <a:t> (размещается на сайте КНО)</a:t>
            </a:r>
          </a:p>
        </p:txBody>
      </p:sp>
      <p:sp>
        <p:nvSpPr>
          <p:cNvPr id="18" name="Свиток: горизонтальный 17">
            <a:extLst>
              <a:ext uri="{FF2B5EF4-FFF2-40B4-BE49-F238E27FC236}">
                <a16:creationId xmlns="" xmlns:a16="http://schemas.microsoft.com/office/drawing/2014/main" id="{02377BA0-3C77-5CCA-40B1-61F5939B5BC6}"/>
              </a:ext>
            </a:extLst>
          </p:cNvPr>
          <p:cNvSpPr/>
          <p:nvPr/>
        </p:nvSpPr>
        <p:spPr>
          <a:xfrm>
            <a:off x="533400" y="8681681"/>
            <a:ext cx="11277600" cy="1414819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Срок действия декларации – не менее 1 года, не более 3 лет (аннулируется, если при проведении КНМ выявлены нарушения ОТ)</a:t>
            </a:r>
          </a:p>
        </p:txBody>
      </p:sp>
      <p:pic>
        <p:nvPicPr>
          <p:cNvPr id="20" name="Рисунок 19" descr="Направленный вправо указательный палец, тыльная сторона руки">
            <a:extLst>
              <a:ext uri="{FF2B5EF4-FFF2-40B4-BE49-F238E27FC236}">
                <a16:creationId xmlns="" xmlns:a16="http://schemas.microsoft.com/office/drawing/2014/main" id="{56E10EE2-9145-E4E2-EB47-DE512BC441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059259" y="8931890"/>
            <a:ext cx="914400" cy="914400"/>
          </a:xfrm>
          <a:prstGeom prst="rect">
            <a:avLst/>
          </a:prstGeom>
        </p:spPr>
      </p:pic>
      <p:sp>
        <p:nvSpPr>
          <p:cNvPr id="22" name="Волна 21">
            <a:extLst>
              <a:ext uri="{FF2B5EF4-FFF2-40B4-BE49-F238E27FC236}">
                <a16:creationId xmlns="" xmlns:a16="http://schemas.microsoft.com/office/drawing/2014/main" id="{A8F44654-ECD2-3D28-3500-C431793FE2C1}"/>
              </a:ext>
            </a:extLst>
          </p:cNvPr>
          <p:cNvSpPr/>
          <p:nvPr/>
        </p:nvSpPr>
        <p:spPr>
          <a:xfrm>
            <a:off x="12973659" y="8681681"/>
            <a:ext cx="5314341" cy="1605319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Новая декларация – не ранее срока, указанного в Положении о ВК</a:t>
            </a:r>
          </a:p>
        </p:txBody>
      </p:sp>
    </p:spTree>
    <p:extLst>
      <p:ext uri="{BB962C8B-B14F-4D97-AF65-F5344CB8AC3E}">
        <p14:creationId xmlns:p14="http://schemas.microsoft.com/office/powerpoint/2010/main" val="4999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D6046CB9-1B5B-E88E-086A-8219954A7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179374"/>
            <a:ext cx="3717015" cy="4646269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10896600" y="-7200899"/>
            <a:ext cx="12378489" cy="11049000"/>
            <a:chOff x="0" y="0"/>
            <a:chExt cx="15183853" cy="15183853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>
              <a:alphaModFix amt="19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-7385425">
              <a:off x="2105526" y="2105526"/>
              <a:ext cx="10972800" cy="10972800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-2919153">
              <a:off x="7636194" y="5629540"/>
              <a:ext cx="6534787" cy="5652590"/>
            </a:xfrm>
            <a:prstGeom prst="rect">
              <a:avLst/>
            </a:prstGeom>
          </p:spPr>
        </p:pic>
      </p:grpSp>
      <p:sp>
        <p:nvSpPr>
          <p:cNvPr id="18" name="TextBox 18"/>
          <p:cNvSpPr txBox="1"/>
          <p:nvPr/>
        </p:nvSpPr>
        <p:spPr>
          <a:xfrm>
            <a:off x="2258438" y="433388"/>
            <a:ext cx="13264698" cy="61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9"/>
              </a:lnSpc>
              <a:spcBef>
                <a:spcPct val="0"/>
              </a:spcBef>
            </a:pPr>
            <a:r>
              <a:rPr lang="ru-RU" sz="4000" b="1" spc="128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ПРОФИЛАКТИЧЕСКИЙ ВИЗИТ</a:t>
            </a:r>
            <a:endParaRPr lang="en-US" sz="4000" b="1" spc="128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Схема 14">
            <a:extLst>
              <a:ext uri="{FF2B5EF4-FFF2-40B4-BE49-F238E27FC236}">
                <a16:creationId xmlns="" xmlns:a16="http://schemas.microsoft.com/office/drawing/2014/main" id="{60A341AD-542F-597B-00C8-02C3146892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9156874"/>
              </p:ext>
            </p:extLst>
          </p:nvPr>
        </p:nvGraphicFramePr>
        <p:xfrm>
          <a:off x="221529" y="2388325"/>
          <a:ext cx="8669258" cy="4762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A1CB41E-3C20-08B6-4C3A-3D889096FE1B}"/>
              </a:ext>
            </a:extLst>
          </p:cNvPr>
          <p:cNvSpPr txBox="1"/>
          <p:nvPr/>
        </p:nvSpPr>
        <p:spPr>
          <a:xfrm>
            <a:off x="3314700" y="6517349"/>
            <a:ext cx="2642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Формы ПВ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="" xmlns:a16="http://schemas.microsoft.com/office/drawing/2014/main" id="{453B42BC-EBF6-5D0C-593D-E4B8FF1848EC}"/>
              </a:ext>
            </a:extLst>
          </p:cNvPr>
          <p:cNvCxnSpPr>
            <a:cxnSpLocks/>
          </p:cNvCxnSpPr>
          <p:nvPr/>
        </p:nvCxnSpPr>
        <p:spPr>
          <a:xfrm flipH="1" flipV="1">
            <a:off x="3314700" y="5851634"/>
            <a:ext cx="533400" cy="661850"/>
          </a:xfrm>
          <a:prstGeom prst="straightConnector1">
            <a:avLst/>
          </a:prstGeom>
          <a:ln w="222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="" xmlns:a16="http://schemas.microsoft.com/office/drawing/2014/main" id="{E1852F75-5DF7-381D-14E6-33B9993ADF22}"/>
              </a:ext>
            </a:extLst>
          </p:cNvPr>
          <p:cNvCxnSpPr/>
          <p:nvPr/>
        </p:nvCxnSpPr>
        <p:spPr>
          <a:xfrm flipV="1">
            <a:off x="5136204" y="5855249"/>
            <a:ext cx="533400" cy="654620"/>
          </a:xfrm>
          <a:prstGeom prst="straightConnector1">
            <a:avLst/>
          </a:prstGeom>
          <a:ln w="222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Схема 25">
            <a:extLst>
              <a:ext uri="{FF2B5EF4-FFF2-40B4-BE49-F238E27FC236}">
                <a16:creationId xmlns="" xmlns:a16="http://schemas.microsoft.com/office/drawing/2014/main" id="{ACF96803-D7B4-80E7-6717-AB44905443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7005218"/>
              </p:ext>
            </p:extLst>
          </p:nvPr>
        </p:nvGraphicFramePr>
        <p:xfrm>
          <a:off x="9968680" y="2781438"/>
          <a:ext cx="8160471" cy="70721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7" name="Облачко с текстом: прямоугольное со скругленными углами 26">
            <a:extLst>
              <a:ext uri="{FF2B5EF4-FFF2-40B4-BE49-F238E27FC236}">
                <a16:creationId xmlns="" xmlns:a16="http://schemas.microsoft.com/office/drawing/2014/main" id="{09FE7C19-36F4-D893-66DA-B17A19AD1FE5}"/>
              </a:ext>
            </a:extLst>
          </p:cNvPr>
          <p:cNvSpPr/>
          <p:nvPr/>
        </p:nvSpPr>
        <p:spPr>
          <a:xfrm>
            <a:off x="13144454" y="301538"/>
            <a:ext cx="4533946" cy="1755672"/>
          </a:xfrm>
          <a:prstGeom prst="wedgeRoundRectCallout">
            <a:avLst>
              <a:gd name="adj1" fmla="val -34593"/>
              <a:gd name="adj2" fmla="val 12051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КНО обязан предложить проведение ПВ начинающим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деят-ть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опред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. сфере в течение 1 года с момента начала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деят-ти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="" xmlns:a16="http://schemas.microsoft.com/office/drawing/2014/main" id="{63705B4F-1A75-1B46-A143-2D9FB919EEA9}"/>
              </a:ext>
            </a:extLst>
          </p:cNvPr>
          <p:cNvSpPr/>
          <p:nvPr/>
        </p:nvSpPr>
        <p:spPr>
          <a:xfrm>
            <a:off x="609600" y="7969270"/>
            <a:ext cx="5943600" cy="14876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 результатам ПВ не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м.б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. выдано предписание об устранении нарушений</a:t>
            </a:r>
          </a:p>
        </p:txBody>
      </p:sp>
      <mc:AlternateContent xmlns:mc="http://schemas.openxmlformats.org/markup-compatibility/2006">
        <mc:Choice xmlns="" xmlns:am3d="http://schemas.microsoft.com/office/drawing/2017/model3d" Requires="am3d">
          <p:graphicFrame>
            <p:nvGraphicFramePr>
              <p:cNvPr id="29" name="Трехмерная модель 28" descr="Восклицательный знак">
                <a:extLst>
                  <a:ext uri="{FF2B5EF4-FFF2-40B4-BE49-F238E27FC236}">
                    <a16:creationId xmlns:a16="http://schemas.microsoft.com/office/drawing/2014/main" id="{0D99F3E9-A1B7-A2E2-7DC2-5AB191CEF9E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86717047"/>
                  </p:ext>
                </p:extLst>
              </p:nvPr>
            </p:nvGraphicFramePr>
            <p:xfrm>
              <a:off x="6858000" y="7845971"/>
              <a:ext cx="572518" cy="1487626"/>
            </p:xfrm>
            <a:graphic>
              <a:graphicData uri="http://schemas.microsoft.com/office/drawing/2017/model3d">
                <am3d:model3d r:embed="rId17">
                  <am3d:spPr>
                    <a:xfrm>
                      <a:off x="0" y="0"/>
                      <a:ext cx="572518" cy="1487626"/>
                    </a:xfrm>
                    <a:prstGeom prst="rect">
                      <a:avLst/>
                    </a:prstGeom>
                  </am3d:spPr>
                  <am3d:camera>
                    <am3d:pos x="0" y="0" z="5119981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799931" d="1000000"/>
                    <am3d:preTrans dx="1097" dy="-18000000" dz="6739"/>
                    <am3d:scale>
                      <am3d:sx n="1000000" d="1000000"/>
                      <am3d:sy n="1000000" d="1000000"/>
                      <am3d:sz n="1000000" d="1000000"/>
                    </am3d:scale>
                    <am3d:rot ax="364840" ay="1639210" az="167946"/>
                    <am3d:postTrans dx="0" dy="0" dz="0"/>
                  </am3d:trans>
                  <am3d:raster rName="Office3DRenderer" rVer="16.0.8326">
                    <am3d:blip r:embed="rId18"/>
                  </am3d:raster>
                  <am3d:objViewport viewportSz="151665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9" name="Трехмерная модель 28" descr="Восклицательный знак">
                <a:extLst>
                  <a:ext uri="{FF2B5EF4-FFF2-40B4-BE49-F238E27FC236}">
                    <a16:creationId xmlns="" xmlns:a16="http://schemas.microsoft.com/office/drawing/2014/main" id="{0D99F3E9-A1B7-A2E2-7DC2-5AB191CEF9E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858000" y="7845971"/>
                <a:ext cx="572518" cy="148762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322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A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994787" y="1028700"/>
            <a:ext cx="67826" cy="9427547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3827C4EA-C123-9053-4FA5-E994F8CDB08A}"/>
              </a:ext>
            </a:extLst>
          </p:cNvPr>
          <p:cNvSpPr/>
          <p:nvPr/>
        </p:nvSpPr>
        <p:spPr>
          <a:xfrm>
            <a:off x="997131" y="1105045"/>
            <a:ext cx="16080043" cy="7355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/>
              </a:buClr>
            </a:pPr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Профилактический визит </a:t>
            </a:r>
          </a:p>
          <a:p>
            <a:pPr>
              <a:buClr>
                <a:schemeClr val="tx2"/>
              </a:buClr>
            </a:pP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chemeClr val="tx2"/>
              </a:buClr>
            </a:pPr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Проводится в форме беседы по месту осуществления деятельности либо дистанционно (путем использования видеоконференцсвязи), контролируемое лицо информируется: </a:t>
            </a:r>
          </a:p>
          <a:p>
            <a:pPr algn="just">
              <a:buClr>
                <a:schemeClr val="tx2"/>
              </a:buClr>
            </a:pP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 обязательных требованиях действующего законодательства</a:t>
            </a:r>
          </a:p>
          <a:p>
            <a:pPr marL="571500" indent="-5715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 соответствии объектов контроля критериям риска </a:t>
            </a:r>
          </a:p>
          <a:p>
            <a:pPr marL="571500" indent="-5715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 основаниях и рекомендуемых способах снижения категории риска </a:t>
            </a:r>
          </a:p>
          <a:p>
            <a:pPr marL="571500" indent="-5715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 видах, содержании и об интенсивности контрольных  </a:t>
            </a:r>
          </a:p>
          <a:p>
            <a:pPr marL="571500" indent="-571500" algn="just">
              <a:buClr>
                <a:schemeClr val="tx2"/>
              </a:buClr>
              <a:buFont typeface="Wingdings" panose="05000000000000000000" pitchFamily="2" charset="2"/>
              <a:buChar char="q"/>
            </a:pP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(надзорных) мероприятий</a:t>
            </a:r>
          </a:p>
          <a:p>
            <a:pPr algn="just">
              <a:buClr>
                <a:schemeClr val="tx2"/>
              </a:buClr>
            </a:pP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chemeClr val="tx2"/>
              </a:buClr>
            </a:pPr>
            <a:r>
              <a:rPr lang="ru-RU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ЕПГУ действует сервис по оценке </a:t>
            </a:r>
          </a:p>
          <a:p>
            <a:pPr algn="ctr">
              <a:buClr>
                <a:schemeClr val="tx2"/>
              </a:buClr>
            </a:pPr>
            <a:r>
              <a:rPr lang="ru-RU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проведенных профилактических визитов!</a:t>
            </a:r>
          </a:p>
        </p:txBody>
      </p:sp>
    </p:spTree>
    <p:extLst>
      <p:ext uri="{BB962C8B-B14F-4D97-AF65-F5344CB8AC3E}">
        <p14:creationId xmlns:p14="http://schemas.microsoft.com/office/powerpoint/2010/main" val="148001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3C0F2608-089D-4BDA-77CB-6F515A049189}"/>
              </a:ext>
            </a:extLst>
          </p:cNvPr>
          <p:cNvSpPr/>
          <p:nvPr/>
        </p:nvSpPr>
        <p:spPr>
          <a:xfrm>
            <a:off x="228600" y="38100"/>
            <a:ext cx="18059400" cy="10058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EFC330C-6E83-4CFE-3C6F-3A42128530DB}"/>
              </a:ext>
            </a:extLst>
          </p:cNvPr>
          <p:cNvSpPr txBox="1"/>
          <p:nvPr/>
        </p:nvSpPr>
        <p:spPr>
          <a:xfrm>
            <a:off x="914400" y="1333500"/>
            <a:ext cx="16459200" cy="8156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tx2"/>
              </a:buClr>
            </a:pPr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Предостережение о недопустимости нарушения обязательных требований</a:t>
            </a:r>
          </a:p>
          <a:p>
            <a:pPr algn="just">
              <a:buClr>
                <a:schemeClr val="tx2"/>
              </a:buClr>
            </a:pP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chemeClr val="tx2"/>
              </a:buClr>
            </a:pP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Объявляется в случае наличия сведений о готовящихся нарушениях, которые надзорный орган получает:</a:t>
            </a:r>
          </a:p>
          <a:p>
            <a:pPr algn="just">
              <a:buClr>
                <a:schemeClr val="tx2"/>
              </a:buClr>
            </a:pP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ходе контрольных (надзорных) мероприятий без взаимодействия с контролируемыми лицами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поступлении обращений граждан и организаций, информации от ОГВ, ОМСУ, из СМИ</a:t>
            </a:r>
          </a:p>
          <a:p>
            <a:pPr algn="just">
              <a:buClr>
                <a:schemeClr val="tx2"/>
              </a:buClr>
            </a:pP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chemeClr val="tx2"/>
              </a:buClr>
            </a:pPr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 несогласия с предостережением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контролируемое лицо вправе не позднее 30 дней со дня получения предостережения направить возражения в орган контроля (надзора)</a:t>
            </a:r>
          </a:p>
          <a:p>
            <a:pPr algn="just">
              <a:buClr>
                <a:schemeClr val="tx2"/>
              </a:buClr>
            </a:pPr>
            <a:endParaRPr lang="ru-RU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chemeClr val="tx2"/>
              </a:buClr>
            </a:pPr>
            <a:r>
              <a:rPr lang="ru-RU" sz="3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рассмотрения возражений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составляет 30 дней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="" xmlns:a16="http://schemas.microsoft.com/office/drawing/2014/main" id="{30EFE295-5DA3-B1DC-868E-2AB872A0F3BD}"/>
              </a:ext>
            </a:extLst>
          </p:cNvPr>
          <p:cNvSpPr/>
          <p:nvPr/>
        </p:nvSpPr>
        <p:spPr>
          <a:xfrm>
            <a:off x="800100" y="47625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="" xmlns:a16="http://schemas.microsoft.com/office/drawing/2014/main" id="{604AAEB8-B8C9-0F0C-257D-CA3C774343D1}"/>
              </a:ext>
            </a:extLst>
          </p:cNvPr>
          <p:cNvSpPr/>
          <p:nvPr/>
        </p:nvSpPr>
        <p:spPr>
          <a:xfrm>
            <a:off x="800100" y="56007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66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6109" y="342900"/>
            <a:ext cx="18817650" cy="897620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4">
            <a:extLst>
              <a:ext uri="{FF2B5EF4-FFF2-40B4-BE49-F238E27FC236}">
                <a16:creationId xmlns="" xmlns:a16="http://schemas.microsoft.com/office/drawing/2014/main" id="{A13C0301-61E4-DC11-4F0B-AFF6EEFF5D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18877" y="526257"/>
            <a:ext cx="14004751" cy="699359"/>
          </a:xfrm>
        </p:spPr>
        <p:txBody>
          <a:bodyPr/>
          <a:lstStyle/>
          <a:p>
            <a:r>
              <a:rPr lang="ru-RU" sz="4189" dirty="0"/>
              <a:t>Совершенствование контроля в 2024 году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33AB177F-79FD-273B-083E-7AE02E0A0B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794082"/>
              </p:ext>
            </p:extLst>
          </p:nvPr>
        </p:nvGraphicFramePr>
        <p:xfrm>
          <a:off x="1143000" y="1685223"/>
          <a:ext cx="16236524" cy="77744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1262">
                  <a:extLst>
                    <a:ext uri="{9D8B030D-6E8A-4147-A177-3AD203B41FA5}">
                      <a16:colId xmlns="" xmlns:a16="http://schemas.microsoft.com/office/drawing/2014/main" val="3497649059"/>
                    </a:ext>
                  </a:extLst>
                </a:gridCol>
                <a:gridCol w="5445863">
                  <a:extLst>
                    <a:ext uri="{9D8B030D-6E8A-4147-A177-3AD203B41FA5}">
                      <a16:colId xmlns="" xmlns:a16="http://schemas.microsoft.com/office/drawing/2014/main" val="3962000285"/>
                    </a:ext>
                  </a:extLst>
                </a:gridCol>
                <a:gridCol w="10399399">
                  <a:extLst>
                    <a:ext uri="{9D8B030D-6E8A-4147-A177-3AD203B41FA5}">
                      <a16:colId xmlns="" xmlns:a16="http://schemas.microsoft.com/office/drawing/2014/main" val="3129533206"/>
                    </a:ext>
                  </a:extLst>
                </a:gridCol>
              </a:tblGrid>
              <a:tr h="3656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24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1" marR="791" marT="7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Направление</a:t>
                      </a:r>
                      <a:endParaRPr lang="ru-RU" sz="24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1" marR="791" marT="7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Механизм реализации</a:t>
                      </a:r>
                    </a:p>
                  </a:txBody>
                  <a:tcPr marL="791" marR="791" marT="7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79867162"/>
                  </a:ext>
                </a:extLst>
              </a:tr>
              <a:tr h="56241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4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1" marR="791" marT="7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32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3200" b="1" i="0" u="none" strike="noStrike" dirty="0">
                          <a:solidFill>
                            <a:srgbClr val="445EB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Рискориентированный подход </a:t>
                      </a:r>
                    </a:p>
                  </a:txBody>
                  <a:tcPr marL="791" marR="791" marT="7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Увеличение</a:t>
                      </a:r>
                      <a:r>
                        <a:rPr lang="ru-RU" sz="2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количества индикаторов риска</a:t>
                      </a:r>
                    </a:p>
                  </a:txBody>
                  <a:tcPr marL="791" marR="791" marT="7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26161628"/>
                  </a:ext>
                </a:extLst>
              </a:tr>
              <a:tr h="5624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Обсуждение с бизнесом </a:t>
                      </a:r>
                      <a:r>
                        <a:rPr lang="ru-RU" sz="2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индикаторов риска</a:t>
                      </a:r>
                    </a:p>
                  </a:txBody>
                  <a:tcPr marL="791" marR="791" marT="7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33437120"/>
                  </a:ext>
                </a:extLst>
              </a:tr>
              <a:tr h="12030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Инвентаризация принятых ранее </a:t>
                      </a:r>
                      <a:r>
                        <a:rPr lang="ru-RU" sz="2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индикаторов риска</a:t>
                      </a:r>
                    </a:p>
                  </a:txBody>
                  <a:tcPr marL="791" marR="791" marT="7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46671546"/>
                  </a:ext>
                </a:extLst>
              </a:tr>
              <a:tr h="5811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91" marR="791" marT="7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2000" b="1" i="0" u="none" strike="noStrike" dirty="0">
                          <a:solidFill>
                            <a:srgbClr val="445EB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3200" b="1" i="0" u="none" strike="noStrike" dirty="0">
                          <a:solidFill>
                            <a:srgbClr val="445EB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Досудебное</a:t>
                      </a:r>
                      <a:r>
                        <a:rPr lang="ru-RU" sz="3200" b="1" i="0" u="none" strike="noStrike" baseline="0" dirty="0">
                          <a:solidFill>
                            <a:srgbClr val="445EB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обжалование</a:t>
                      </a:r>
                      <a:endParaRPr lang="ru-RU" sz="3200" b="1" i="0" u="none" strike="noStrike" dirty="0">
                        <a:solidFill>
                          <a:srgbClr val="445EB7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1" marR="791" marT="7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Сокращение</a:t>
                      </a:r>
                      <a:r>
                        <a:rPr lang="ru-RU" sz="2000" b="0" i="0" u="none" strike="noStrike" baseline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i="0" u="none" strike="noStrike" baseline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сроков обжалования до 15 дней</a:t>
                      </a:r>
                      <a:endParaRPr lang="ru-RU" sz="20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1" marR="791" marT="7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28902569"/>
                  </a:ext>
                </a:extLst>
              </a:tr>
              <a:tr h="944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Возможность</a:t>
                      </a:r>
                      <a:r>
                        <a:rPr lang="ru-RU" sz="2000" b="1" i="0" u="none" strike="noStrike" baseline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обжалования </a:t>
                      </a:r>
                      <a:r>
                        <a:rPr lang="ru-RU" sz="2000" b="1" i="0" u="none" strike="noStrike" baseline="0" dirty="0" err="1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спецрежимов</a:t>
                      </a:r>
                      <a:r>
                        <a:rPr lang="ru-RU" sz="2000" b="1" i="0" u="none" strike="noStrike" baseline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мероприятий без взаимодействия</a:t>
                      </a:r>
                      <a:endParaRPr lang="ru-RU" sz="20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1" marR="791" marT="7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42426571"/>
                  </a:ext>
                </a:extLst>
              </a:tr>
              <a:tr h="5229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91" marR="791" marT="7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41076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</a:p>
                    <a:p>
                      <a:pPr marL="0" marR="0" lvl="0" indent="0" algn="l" defTabSz="41076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3200" b="1" i="0" u="none" strike="noStrike" dirty="0" err="1">
                          <a:solidFill>
                            <a:srgbClr val="445EB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Цифровизация</a:t>
                      </a:r>
                      <a:endParaRPr lang="ru-RU" sz="3200" b="1" i="0" u="none" strike="noStrike" dirty="0">
                        <a:solidFill>
                          <a:srgbClr val="445EB7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ctr"/>
                      <a:endParaRPr lang="ru-RU" sz="20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1" marR="791" marT="7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baseline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Цифровое  административного производства</a:t>
                      </a:r>
                      <a:endParaRPr lang="ru-RU" sz="2000" b="0" i="0" u="none" strike="noStrike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1" marR="791" marT="7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87513758"/>
                  </a:ext>
                </a:extLst>
              </a:tr>
              <a:tr h="992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baseline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Использованию МП «Инспектор»</a:t>
                      </a:r>
                      <a:endParaRPr lang="ru-RU" sz="2000" b="1" i="0" u="none" strike="noStrike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1" marR="791" marT="7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24879947"/>
                  </a:ext>
                </a:extLst>
              </a:tr>
              <a:tr h="9568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91" marR="791" marT="7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2000" b="1" i="0" u="none" strike="noStrike" dirty="0">
                          <a:solidFill>
                            <a:srgbClr val="445EB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3200" b="1" i="0" u="none" strike="noStrike" dirty="0">
                          <a:solidFill>
                            <a:srgbClr val="445EB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Новые инструменты контроля</a:t>
                      </a:r>
                    </a:p>
                  </a:txBody>
                  <a:tcPr marL="791" marR="791" marT="7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Система</a:t>
                      </a:r>
                      <a:r>
                        <a:rPr lang="ru-RU" sz="2000" b="1" i="0" u="none" strike="noStrike" baseline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публичной оценки</a:t>
                      </a:r>
                      <a:r>
                        <a:rPr lang="ru-RU" sz="2000" b="0" i="0" u="none" strike="noStrike" baseline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</a:t>
                      </a:r>
                      <a:r>
                        <a:rPr lang="ru-RU" sz="2000" b="1" i="0" u="none" strike="noStrike" baseline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присвоение объекту </a:t>
                      </a:r>
                      <a:r>
                        <a:rPr lang="ru-RU" sz="2000" b="1" i="0" u="none" strike="noStrike" baseline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контролируемого лица    соответствующей оценки уровня безопасности и иных качественных характеристик</a:t>
                      </a:r>
                      <a:endParaRPr lang="ru-RU" sz="20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1" marR="791" marT="7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66675481"/>
                  </a:ext>
                </a:extLst>
              </a:tr>
              <a:tr h="10821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Соглашение об устранении нарушений </a:t>
                      </a:r>
                      <a:r>
                        <a:rPr lang="ru-RU" sz="2000" b="0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ru-RU" sz="2000" b="1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исключение привлечения к  административной ответственности</a:t>
                      </a:r>
                      <a:r>
                        <a:rPr lang="ru-RU" sz="2000" b="0" i="0" u="none" strike="noStrike" baseline="0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i="0" u="none" strike="noStrike" baseline="0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выявленные нарушения</a:t>
                      </a:r>
                      <a:endParaRPr lang="ru-RU" sz="2000" b="1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1" marR="791" marT="791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75263147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9B5D0732-1BBE-70CB-4F3D-5704435661E0}"/>
              </a:ext>
            </a:extLst>
          </p:cNvPr>
          <p:cNvSpPr/>
          <p:nvPr/>
        </p:nvSpPr>
        <p:spPr>
          <a:xfrm>
            <a:off x="15065168" y="9333832"/>
            <a:ext cx="2436957" cy="85382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3569" tIns="103569" rIns="103569" bIns="103569" numCol="1" spcCol="38100" rtlCol="0" anchor="ctr">
            <a:spAutoFit/>
          </a:bodyPr>
          <a:lstStyle/>
          <a:p>
            <a:pPr algn="ctr" defTabSz="1229175" hangingPunct="0"/>
            <a:endParaRPr lang="ru-RU" sz="4189">
              <a:solidFill>
                <a:schemeClr val="bg1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5F0654E4-D1B1-D45B-70B7-F0D6FB1E4A1C}"/>
              </a:ext>
            </a:extLst>
          </p:cNvPr>
          <p:cNvSpPr/>
          <p:nvPr/>
        </p:nvSpPr>
        <p:spPr>
          <a:xfrm>
            <a:off x="1219200" y="190500"/>
            <a:ext cx="16916400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164EC55-D916-694D-D4C3-7466F3457A5A}"/>
              </a:ext>
            </a:extLst>
          </p:cNvPr>
          <p:cNvSpPr txBox="1"/>
          <p:nvPr/>
        </p:nvSpPr>
        <p:spPr>
          <a:xfrm>
            <a:off x="3261360" y="876300"/>
            <a:ext cx="1379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Совершенствование системы КНД</a:t>
            </a:r>
          </a:p>
        </p:txBody>
      </p:sp>
    </p:spTree>
    <p:extLst>
      <p:ext uri="{BB962C8B-B14F-4D97-AF65-F5344CB8AC3E}">
        <p14:creationId xmlns:p14="http://schemas.microsoft.com/office/powerpoint/2010/main" val="10746717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Номер слайда 3">
            <a:extLst>
              <a:ext uri="{FF2B5EF4-FFF2-40B4-BE49-F238E27FC236}">
                <a16:creationId xmlns="" xmlns:a16="http://schemas.microsoft.com/office/drawing/2014/main" id="{BD95424B-AE87-A7AB-55B8-4D7F36B058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10561" indent="-38867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554709" indent="-310942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176592" indent="-310942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798475" indent="-310942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420359" indent="-3109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042242" indent="-3109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664126" indent="-3109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286009" indent="-31094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C32CA0F-5549-464A-BA12-1995DF16DBD6}" type="slidenum">
              <a:rPr lang="ru-RU" altLang="ru-RU">
                <a:solidFill>
                  <a:srgbClr val="898989"/>
                </a:solidFill>
                <a:latin typeface="Calibri" panose="020F0502020204030204" pitchFamily="34" charset="0"/>
              </a:rPr>
              <a:pPr/>
              <a:t>43</a:t>
            </a:fld>
            <a:endParaRPr lang="ru-RU" altLang="ru-RU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4339" name="TextBox 6">
            <a:extLst>
              <a:ext uri="{FF2B5EF4-FFF2-40B4-BE49-F238E27FC236}">
                <a16:creationId xmlns="" xmlns:a16="http://schemas.microsoft.com/office/drawing/2014/main" id="{A71C541F-F39B-323C-0B20-5D27BD75F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6334" y="2260809"/>
            <a:ext cx="10711666" cy="775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2448" dirty="0"/>
              <a:t>– </a:t>
            </a:r>
            <a:r>
              <a:rPr lang="ru-RU" altLang="ru-RU" sz="3200" dirty="0"/>
              <a:t>предупреждение и профилактика нарушений обязательных требований;</a:t>
            </a:r>
          </a:p>
          <a:p>
            <a:endParaRPr lang="ru-RU" altLang="ru-RU" sz="1200" dirty="0"/>
          </a:p>
          <a:p>
            <a:r>
              <a:rPr lang="ru-RU" altLang="ru-RU" sz="3200" dirty="0"/>
              <a:t>–стимулирование добросовестного поведения контролируемых лиц;</a:t>
            </a:r>
          </a:p>
          <a:p>
            <a:endParaRPr lang="ru-RU" altLang="ru-RU" sz="1200" dirty="0"/>
          </a:p>
          <a:p>
            <a:r>
              <a:rPr lang="ru-RU" altLang="ru-RU" sz="3200" dirty="0"/>
              <a:t>– соразмерность степени вмешательства и мер воздействия вреду, который причинен;</a:t>
            </a:r>
          </a:p>
          <a:p>
            <a:endParaRPr lang="ru-RU" altLang="ru-RU" sz="1200" dirty="0"/>
          </a:p>
          <a:p>
            <a:r>
              <a:rPr lang="ru-RU" altLang="ru-RU" sz="3200" dirty="0"/>
              <a:t>– запрет на злоупотребление «проверочными» полномочиями;</a:t>
            </a:r>
          </a:p>
          <a:p>
            <a:r>
              <a:rPr lang="ru-RU" altLang="ru-RU" sz="3200" dirty="0"/>
              <a:t> </a:t>
            </a:r>
          </a:p>
          <a:p>
            <a:r>
              <a:rPr lang="ru-RU" altLang="ru-RU" sz="3200" dirty="0"/>
              <a:t>-привлечение уполномоченных по защите прав предпринимателей к участию в проверочных мероприятиях;</a:t>
            </a:r>
          </a:p>
          <a:p>
            <a:endParaRPr lang="ru-RU" altLang="ru-RU" sz="1400" dirty="0"/>
          </a:p>
          <a:p>
            <a:r>
              <a:rPr lang="ru-RU" altLang="ru-RU" sz="3200" dirty="0"/>
              <a:t>-досудебное обжалование действий контролеров через </a:t>
            </a:r>
            <a:r>
              <a:rPr lang="ru-RU" altLang="ru-RU" sz="3200" dirty="0" err="1"/>
              <a:t>Госуслуги</a:t>
            </a:r>
            <a:r>
              <a:rPr lang="ru-RU" altLang="ru-RU" sz="3200" dirty="0"/>
              <a:t>. 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1B731C6F-9708-3B81-1D5B-70A1FE6399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749153"/>
              </p:ext>
            </p:extLst>
          </p:nvPr>
        </p:nvGraphicFramePr>
        <p:xfrm>
          <a:off x="0" y="969536"/>
          <a:ext cx="18288000" cy="1219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8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995446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Принципы обеспечения баланса интересов бизнеса, </a:t>
                      </a:r>
                    </a:p>
                    <a:p>
                      <a:pPr algn="ctr"/>
                      <a:r>
                        <a:rPr lang="ru-RU" sz="4000" b="1" dirty="0" smtClean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Государства и общества</a:t>
                      </a:r>
                      <a:endParaRPr lang="ru-RU" sz="4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3289" marR="93289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346" name="Текст 6">
            <a:extLst>
              <a:ext uri="{FF2B5EF4-FFF2-40B4-BE49-F238E27FC236}">
                <a16:creationId xmlns="" xmlns:a16="http://schemas.microsoft.com/office/drawing/2014/main" id="{25F51F1C-BA5F-05A1-4943-0AF0B2A664C9}"/>
              </a:ext>
            </a:extLst>
          </p:cNvPr>
          <p:cNvSpPr txBox="1">
            <a:spLocks/>
          </p:cNvSpPr>
          <p:nvPr/>
        </p:nvSpPr>
        <p:spPr bwMode="auto">
          <a:xfrm>
            <a:off x="4421568" y="116604"/>
            <a:ext cx="10338824" cy="850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ru-RU" altLang="ru-RU" sz="2448" b="1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УПОЛНОМОЧЕННЫЙ ПО ЗАЩИТЕ  ПРАВ ПРЕДПРИНИМАТЕЛЕЙ В РЕСПУБЛИКЕ КАРЕЛИЯ</a:t>
            </a:r>
            <a:endParaRPr lang="ru-RU" altLang="ru-RU" sz="2448">
              <a:solidFill>
                <a:srgbClr val="1737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47" name="Рисунок 12">
            <a:extLst>
              <a:ext uri="{FF2B5EF4-FFF2-40B4-BE49-F238E27FC236}">
                <a16:creationId xmlns="" xmlns:a16="http://schemas.microsoft.com/office/drawing/2014/main" id="{4D48A26E-421D-1D0C-5E23-60CF84D21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434" y="116604"/>
            <a:ext cx="1120688" cy="850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8" name="Рисунок 8">
            <a:extLst>
              <a:ext uri="{FF2B5EF4-FFF2-40B4-BE49-F238E27FC236}">
                <a16:creationId xmlns="" xmlns:a16="http://schemas.microsoft.com/office/drawing/2014/main" id="{E8764C94-3BF0-2C87-1CA2-4C96B65E17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411" y="2188736"/>
            <a:ext cx="4048725" cy="30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Рисунок 9">
            <a:extLst>
              <a:ext uri="{FF2B5EF4-FFF2-40B4-BE49-F238E27FC236}">
                <a16:creationId xmlns="" xmlns:a16="http://schemas.microsoft.com/office/drawing/2014/main" id="{2149D311-5A62-6D42-5882-541FCD73D3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933" y="2257072"/>
            <a:ext cx="978173" cy="1021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0" name="Рисунок 10">
            <a:extLst>
              <a:ext uri="{FF2B5EF4-FFF2-40B4-BE49-F238E27FC236}">
                <a16:creationId xmlns="" xmlns:a16="http://schemas.microsoft.com/office/drawing/2014/main" id="{3B2FC3B8-D8FF-EB88-890C-AF0C583BD6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065" y="3327513"/>
            <a:ext cx="1768484" cy="1200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1" name="Рисунок 11">
            <a:extLst>
              <a:ext uri="{FF2B5EF4-FFF2-40B4-BE49-F238E27FC236}">
                <a16:creationId xmlns="" xmlns:a16="http://schemas.microsoft.com/office/drawing/2014/main" id="{86FCEE42-537E-6986-0004-DA4495D34D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810" y="5864713"/>
            <a:ext cx="1511524" cy="1369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2" name="Рисунок 12">
            <a:extLst>
              <a:ext uri="{FF2B5EF4-FFF2-40B4-BE49-F238E27FC236}">
                <a16:creationId xmlns="" xmlns:a16="http://schemas.microsoft.com/office/drawing/2014/main" id="{C2B43736-B3D1-46BD-6B2A-9991337D49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899" y="4841195"/>
            <a:ext cx="1489931" cy="779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3" name="Рисунок 2">
            <a:extLst>
              <a:ext uri="{FF2B5EF4-FFF2-40B4-BE49-F238E27FC236}">
                <a16:creationId xmlns="" xmlns:a16="http://schemas.microsoft.com/office/drawing/2014/main" id="{BC250972-C0EC-0217-926A-F60A063BAF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167" y="8907195"/>
            <a:ext cx="1323662" cy="132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4" name="Рисунок 12">
            <a:extLst>
              <a:ext uri="{FF2B5EF4-FFF2-40B4-BE49-F238E27FC236}">
                <a16:creationId xmlns="" xmlns:a16="http://schemas.microsoft.com/office/drawing/2014/main" id="{0DFB1589-2EB4-9466-4204-73CDE4BA1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441" y="7708773"/>
            <a:ext cx="1120686" cy="850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5" name="Рисунок 1">
            <a:extLst>
              <a:ext uri="{FF2B5EF4-FFF2-40B4-BE49-F238E27FC236}">
                <a16:creationId xmlns="" xmlns:a16="http://schemas.microsoft.com/office/drawing/2014/main" id="{6C821612-BCAB-CB20-CC65-78EDDA557E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411" y="5000985"/>
            <a:ext cx="3996902" cy="1610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Объект 11"/>
          <p:cNvGraphicFramePr>
            <a:graphicFrameLocks noChangeAspect="1"/>
          </p:cNvGraphicFramePr>
          <p:nvPr>
            <p:extLst/>
          </p:nvPr>
        </p:nvGraphicFramePr>
        <p:xfrm>
          <a:off x="23225" y="-73680"/>
          <a:ext cx="18347750" cy="10360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Acrobat Document" r:id="rId4" imgW="8019882" imgH="5676658" progId="Acrobat.Document.DC">
                  <p:embed/>
                </p:oleObj>
              </mc:Choice>
              <mc:Fallback>
                <p:oleObj name="Acrobat Document" r:id="rId4" imgW="8019882" imgH="5676658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225" y="-73680"/>
                        <a:ext cx="18347750" cy="103606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0" name="Текст 6"/>
          <p:cNvSpPr txBox="1">
            <a:spLocks/>
          </p:cNvSpPr>
          <p:nvPr/>
        </p:nvSpPr>
        <p:spPr bwMode="auto">
          <a:xfrm>
            <a:off x="4421567" y="116603"/>
            <a:ext cx="10338824" cy="850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endParaRPr lang="ru-RU" altLang="ru-RU" sz="1362">
              <a:solidFill>
                <a:srgbClr val="1737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Объект 2"/>
          <p:cNvSpPr txBox="1">
            <a:spLocks/>
          </p:cNvSpPr>
          <p:nvPr/>
        </p:nvSpPr>
        <p:spPr bwMode="auto">
          <a:xfrm>
            <a:off x="9824187" y="3783130"/>
            <a:ext cx="4281930" cy="117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177" b="1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412" name="Объект 2"/>
          <p:cNvSpPr txBox="1">
            <a:spLocks/>
          </p:cNvSpPr>
          <p:nvPr/>
        </p:nvSpPr>
        <p:spPr bwMode="auto">
          <a:xfrm>
            <a:off x="11983507" y="3191474"/>
            <a:ext cx="3036003" cy="140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720" b="1">
              <a:solidFill>
                <a:srgbClr val="0F59C7"/>
              </a:solidFill>
              <a:latin typeface="Century Gothic" panose="020B0502020202020204" pitchFamily="34" charset="0"/>
            </a:endParaRPr>
          </a:p>
        </p:txBody>
      </p:sp>
      <p:sp>
        <p:nvSpPr>
          <p:cNvPr id="17413" name="Объект 2"/>
          <p:cNvSpPr txBox="1">
            <a:spLocks/>
          </p:cNvSpPr>
          <p:nvPr/>
        </p:nvSpPr>
        <p:spPr bwMode="auto">
          <a:xfrm>
            <a:off x="-475771" y="3394453"/>
            <a:ext cx="2964747" cy="100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720" b="1">
              <a:solidFill>
                <a:srgbClr val="0F59C7"/>
              </a:solidFill>
              <a:latin typeface="Century Gothic" panose="020B0502020202020204" pitchFamily="34" charset="0"/>
            </a:endParaRPr>
          </a:p>
        </p:txBody>
      </p:sp>
      <p:sp>
        <p:nvSpPr>
          <p:cNvPr id="17414" name="Объект 2"/>
          <p:cNvSpPr txBox="1">
            <a:spLocks/>
          </p:cNvSpPr>
          <p:nvPr/>
        </p:nvSpPr>
        <p:spPr bwMode="auto">
          <a:xfrm>
            <a:off x="1966421" y="4793691"/>
            <a:ext cx="3256255" cy="188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720" b="1">
              <a:solidFill>
                <a:srgbClr val="0F59C7"/>
              </a:solidFill>
              <a:latin typeface="Century Gothic" panose="020B0502020202020204" pitchFamily="34" charset="0"/>
            </a:endParaRPr>
          </a:p>
        </p:txBody>
      </p:sp>
      <p:sp>
        <p:nvSpPr>
          <p:cNvPr id="17415" name="Объект 2"/>
          <p:cNvSpPr txBox="1">
            <a:spLocks/>
          </p:cNvSpPr>
          <p:nvPr/>
        </p:nvSpPr>
        <p:spPr bwMode="auto">
          <a:xfrm>
            <a:off x="6893990" y="4189081"/>
            <a:ext cx="3329671" cy="1295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3265" b="1">
              <a:solidFill>
                <a:srgbClr val="0F59C7"/>
              </a:solidFill>
              <a:latin typeface="Century Gothic" panose="020B0502020202020204" pitchFamily="34" charset="0"/>
            </a:endParaRPr>
          </a:p>
        </p:txBody>
      </p:sp>
      <p:sp>
        <p:nvSpPr>
          <p:cNvPr id="17416" name="Объект 2"/>
          <p:cNvSpPr txBox="1">
            <a:spLocks/>
          </p:cNvSpPr>
          <p:nvPr/>
        </p:nvSpPr>
        <p:spPr bwMode="auto">
          <a:xfrm>
            <a:off x="11689839" y="4931887"/>
            <a:ext cx="3625498" cy="43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720" b="1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859678" y="671991"/>
            <a:ext cx="10556913" cy="838992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>
              <a:spcBef>
                <a:spcPts val="1938"/>
              </a:spcBef>
              <a:tabLst>
                <a:tab pos="0" algn="l"/>
                <a:tab pos="1418667" algn="l"/>
                <a:tab pos="2837334" algn="l"/>
                <a:tab pos="4256001" algn="l"/>
                <a:tab pos="5674668" algn="l"/>
                <a:tab pos="7093335" algn="l"/>
                <a:tab pos="8512001" algn="l"/>
                <a:tab pos="9930668" algn="l"/>
                <a:tab pos="11349334" algn="l"/>
                <a:tab pos="12768002" algn="l"/>
                <a:tab pos="14188828" algn="l"/>
                <a:tab pos="15607494" algn="l"/>
              </a:tabLst>
              <a:defRPr/>
            </a:pPr>
            <a:r>
              <a:rPr lang="ru-RU" altLang="ru-RU" sz="4897" b="1" dirty="0">
                <a:solidFill>
                  <a:srgbClr val="C00000"/>
                </a:solidFill>
                <a:latin typeface="+mj-lt"/>
              </a:rPr>
              <a:t>СПАСИБО ЗА ВНИМАНИЕ!</a:t>
            </a:r>
          </a:p>
          <a:p>
            <a:pPr>
              <a:spcBef>
                <a:spcPts val="1938"/>
              </a:spcBef>
              <a:tabLst>
                <a:tab pos="0" algn="l"/>
                <a:tab pos="1418667" algn="l"/>
                <a:tab pos="2837334" algn="l"/>
                <a:tab pos="4256001" algn="l"/>
                <a:tab pos="5674668" algn="l"/>
                <a:tab pos="7093335" algn="l"/>
                <a:tab pos="8512001" algn="l"/>
                <a:tab pos="9930668" algn="l"/>
                <a:tab pos="11349334" algn="l"/>
                <a:tab pos="12768002" algn="l"/>
                <a:tab pos="14188828" algn="l"/>
                <a:tab pos="15607494" algn="l"/>
              </a:tabLst>
              <a:defRPr/>
            </a:pPr>
            <a:endParaRPr lang="ru-RU" altLang="ru-RU" sz="1632" b="1" dirty="0">
              <a:solidFill>
                <a:srgbClr val="C00000"/>
              </a:solidFill>
              <a:latin typeface="+mj-lt"/>
            </a:endParaRPr>
          </a:p>
          <a:p>
            <a:pPr>
              <a:spcBef>
                <a:spcPts val="1938"/>
              </a:spcBef>
              <a:tabLst>
                <a:tab pos="0" algn="l"/>
                <a:tab pos="1418667" algn="l"/>
                <a:tab pos="2837334" algn="l"/>
                <a:tab pos="4256001" algn="l"/>
                <a:tab pos="5674668" algn="l"/>
                <a:tab pos="7093335" algn="l"/>
                <a:tab pos="8512001" algn="l"/>
                <a:tab pos="9930668" algn="l"/>
                <a:tab pos="11349334" algn="l"/>
                <a:tab pos="12768002" algn="l"/>
                <a:tab pos="14188828" algn="l"/>
                <a:tab pos="15607494" algn="l"/>
              </a:tabLst>
              <a:defRPr/>
            </a:pPr>
            <a:r>
              <a:rPr lang="ru-RU" sz="4897" b="1" dirty="0">
                <a:solidFill>
                  <a:srgbClr val="C00000"/>
                </a:solidFill>
                <a:latin typeface="+mj-lt"/>
              </a:rPr>
              <a:t>КОНТАКТЫ:</a:t>
            </a:r>
          </a:p>
          <a:p>
            <a:pPr>
              <a:spcBef>
                <a:spcPts val="1752"/>
              </a:spcBef>
              <a:tabLst>
                <a:tab pos="0" algn="l"/>
                <a:tab pos="1418667" algn="l"/>
                <a:tab pos="2837334" algn="l"/>
                <a:tab pos="4256001" algn="l"/>
                <a:tab pos="5674668" algn="l"/>
                <a:tab pos="7093335" algn="l"/>
                <a:tab pos="8512001" algn="l"/>
                <a:tab pos="9930668" algn="l"/>
                <a:tab pos="11349334" algn="l"/>
                <a:tab pos="12768002" algn="l"/>
                <a:tab pos="14188828" algn="l"/>
                <a:tab pos="15607494" algn="l"/>
              </a:tabLst>
              <a:defRPr/>
            </a:pPr>
            <a:r>
              <a:rPr lang="ru-RU" sz="4352" b="1" dirty="0">
                <a:solidFill>
                  <a:srgbClr val="17375E"/>
                </a:solidFill>
                <a:latin typeface="+mj-lt"/>
              </a:rPr>
              <a:t>УПОЛНОМОЧЕННЫЙ ПО ЗАЩИТЕ ПРАВ ПРЕДПРИНИМАТЕЛЕЙ В РЕСПУБЛИКЕ КАРЕЛИЯ</a:t>
            </a:r>
          </a:p>
          <a:p>
            <a:pPr>
              <a:spcBef>
                <a:spcPts val="1752"/>
              </a:spcBef>
              <a:tabLst>
                <a:tab pos="0" algn="l"/>
                <a:tab pos="1418667" algn="l"/>
                <a:tab pos="2837334" algn="l"/>
                <a:tab pos="4256001" algn="l"/>
                <a:tab pos="5674668" algn="l"/>
                <a:tab pos="7093335" algn="l"/>
                <a:tab pos="8512001" algn="l"/>
                <a:tab pos="9930668" algn="l"/>
                <a:tab pos="11349334" algn="l"/>
                <a:tab pos="12768002" algn="l"/>
                <a:tab pos="14188828" algn="l"/>
                <a:tab pos="15607494" algn="l"/>
              </a:tabLst>
              <a:defRPr/>
            </a:pPr>
            <a:r>
              <a:rPr lang="ru-RU" sz="4352" b="1" dirty="0">
                <a:solidFill>
                  <a:srgbClr val="17375E"/>
                </a:solidFill>
                <a:latin typeface="+mj-lt"/>
              </a:rPr>
              <a:t>ГНЁТОВА ЕЛЕНА ГЕОРГИЕВНА</a:t>
            </a:r>
          </a:p>
          <a:p>
            <a:pPr>
              <a:spcBef>
                <a:spcPts val="1752"/>
              </a:spcBef>
              <a:tabLst>
                <a:tab pos="0" algn="l"/>
                <a:tab pos="1418667" algn="l"/>
                <a:tab pos="2837334" algn="l"/>
                <a:tab pos="4256001" algn="l"/>
                <a:tab pos="5674668" algn="l"/>
                <a:tab pos="7093335" algn="l"/>
                <a:tab pos="8512001" algn="l"/>
                <a:tab pos="9930668" algn="l"/>
                <a:tab pos="11349334" algn="l"/>
                <a:tab pos="12768002" algn="l"/>
                <a:tab pos="14188828" algn="l"/>
                <a:tab pos="15607494" algn="l"/>
              </a:tabLst>
              <a:defRPr/>
            </a:pPr>
            <a:r>
              <a:rPr lang="ru-RU" sz="4352" b="1" dirty="0">
                <a:solidFill>
                  <a:srgbClr val="17375E"/>
                </a:solidFill>
                <a:latin typeface="+mj-lt"/>
              </a:rPr>
              <a:t>Тел. (8142) 78-08-37</a:t>
            </a:r>
          </a:p>
          <a:p>
            <a:pPr>
              <a:spcBef>
                <a:spcPts val="1752"/>
              </a:spcBef>
              <a:tabLst>
                <a:tab pos="0" algn="l"/>
                <a:tab pos="1418667" algn="l"/>
                <a:tab pos="2837334" algn="l"/>
                <a:tab pos="4256001" algn="l"/>
                <a:tab pos="5674668" algn="l"/>
                <a:tab pos="7093335" algn="l"/>
                <a:tab pos="8512001" algn="l"/>
                <a:tab pos="9930668" algn="l"/>
                <a:tab pos="11349334" algn="l"/>
                <a:tab pos="12768002" algn="l"/>
                <a:tab pos="14188828" algn="l"/>
                <a:tab pos="15607494" algn="l"/>
              </a:tabLst>
              <a:defRPr/>
            </a:pPr>
            <a:r>
              <a:rPr lang="en-US" sz="4352" dirty="0">
                <a:solidFill>
                  <a:srgbClr val="17375E"/>
                </a:solidFill>
                <a:hlinkClick r:id="rId6"/>
              </a:rPr>
              <a:t>ombudsmanbiz@govrk.bizml.ru</a:t>
            </a:r>
            <a:endParaRPr lang="ru-RU" sz="4352" dirty="0">
              <a:solidFill>
                <a:srgbClr val="17375E"/>
              </a:solidFill>
            </a:endParaRPr>
          </a:p>
          <a:p>
            <a:pPr>
              <a:spcBef>
                <a:spcPts val="1752"/>
              </a:spcBef>
              <a:tabLst>
                <a:tab pos="0" algn="l"/>
                <a:tab pos="1418667" algn="l"/>
                <a:tab pos="2837334" algn="l"/>
                <a:tab pos="4256001" algn="l"/>
                <a:tab pos="5674668" algn="l"/>
                <a:tab pos="7093335" algn="l"/>
                <a:tab pos="8512001" algn="l"/>
                <a:tab pos="9930668" algn="l"/>
                <a:tab pos="11349334" algn="l"/>
                <a:tab pos="12768002" algn="l"/>
                <a:tab pos="14188828" algn="l"/>
                <a:tab pos="15607494" algn="l"/>
              </a:tabLst>
              <a:defRPr/>
            </a:pPr>
            <a:r>
              <a:rPr lang="ru-RU" sz="4352" dirty="0">
                <a:solidFill>
                  <a:srgbClr val="17375E"/>
                </a:solidFill>
                <a:latin typeface="Arial" charset="0"/>
                <a:hlinkClick r:id="rId7"/>
              </a:rPr>
              <a:t>http://kareliaombudsman.ru</a:t>
            </a:r>
            <a:r>
              <a:rPr lang="ru-RU" sz="4352" dirty="0">
                <a:latin typeface="Arial" charset="0"/>
              </a:rPr>
              <a:t> </a:t>
            </a:r>
            <a:r>
              <a:rPr lang="en-US" sz="4352" dirty="0">
                <a:solidFill>
                  <a:srgbClr val="0000FF"/>
                </a:solidFill>
              </a:rPr>
              <a:t> </a:t>
            </a:r>
            <a:endParaRPr lang="ru-RU" sz="408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hangingPunct="1">
              <a:defRPr/>
            </a:pPr>
            <a:endParaRPr lang="ru-RU" sz="1362" dirty="0"/>
          </a:p>
        </p:txBody>
      </p:sp>
      <p:pic>
        <p:nvPicPr>
          <p:cNvPr id="17420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120" y="1617333"/>
            <a:ext cx="2951790" cy="314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Рисунок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120" y="5471716"/>
            <a:ext cx="2964747" cy="304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559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1310</TotalTime>
  <Words>4296</Words>
  <Application>Microsoft Office PowerPoint</Application>
  <PresentationFormat>Произвольный</PresentationFormat>
  <Paragraphs>513</Paragraphs>
  <Slides>44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64" baseType="lpstr">
      <vt:lpstr>Helvetica Light</vt:lpstr>
      <vt:lpstr>Arial</vt:lpstr>
      <vt:lpstr>Roboto Bold</vt:lpstr>
      <vt:lpstr>Times New Roman</vt:lpstr>
      <vt:lpstr>Wingdings</vt:lpstr>
      <vt:lpstr>Century Gothic</vt:lpstr>
      <vt:lpstr>Verdana Bold</vt:lpstr>
      <vt:lpstr>Roboto</vt:lpstr>
      <vt:lpstr>Verdana</vt:lpstr>
      <vt:lpstr>Monotype Corsiva</vt:lpstr>
      <vt:lpstr>Montserrat</vt:lpstr>
      <vt:lpstr>Clear Sans Bold</vt:lpstr>
      <vt:lpstr>Calibri</vt:lpstr>
      <vt:lpstr>Neue Machina Regular</vt:lpstr>
      <vt:lpstr>Helvetica Neue</vt:lpstr>
      <vt:lpstr>Roboto Condensed Bold</vt:lpstr>
      <vt:lpstr>Helvetica Neue Medium</vt:lpstr>
      <vt:lpstr>Arial Narrow</vt:lpstr>
      <vt:lpstr>Office Theme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Решение о проведении профилактического, контрольного (надзорного) мероприятия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Новый закон о КНД (16 x 9 in) (Презентация (16:9))</dc:title>
  <dc:creator>Елена</dc:creator>
  <cp:lastModifiedBy>user</cp:lastModifiedBy>
  <cp:revision>74</cp:revision>
  <cp:lastPrinted>2025-05-26T13:56:39Z</cp:lastPrinted>
  <dcterms:created xsi:type="dcterms:W3CDTF">2006-08-16T00:00:00Z</dcterms:created>
  <dcterms:modified xsi:type="dcterms:W3CDTF">2025-05-26T14:01:57Z</dcterms:modified>
  <dc:identifier>DAE6_WB3usk</dc:identifier>
</cp:coreProperties>
</file>